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  <p:sldMasterId id="2147483695" r:id="rId3"/>
  </p:sldMasterIdLst>
  <p:notesMasterIdLst>
    <p:notesMasterId r:id="rId25"/>
  </p:notesMasterIdLst>
  <p:sldIdLst>
    <p:sldId id="256" r:id="rId4"/>
    <p:sldId id="261" r:id="rId5"/>
    <p:sldId id="257" r:id="rId6"/>
    <p:sldId id="274" r:id="rId7"/>
    <p:sldId id="262" r:id="rId8"/>
    <p:sldId id="272" r:id="rId9"/>
    <p:sldId id="273" r:id="rId10"/>
    <p:sldId id="269" r:id="rId11"/>
    <p:sldId id="279" r:id="rId12"/>
    <p:sldId id="280" r:id="rId13"/>
    <p:sldId id="281" r:id="rId14"/>
    <p:sldId id="282" r:id="rId15"/>
    <p:sldId id="270" r:id="rId16"/>
    <p:sldId id="284" r:id="rId17"/>
    <p:sldId id="285" r:id="rId18"/>
    <p:sldId id="277" r:id="rId19"/>
    <p:sldId id="276" r:id="rId20"/>
    <p:sldId id="265" r:id="rId21"/>
    <p:sldId id="266" r:id="rId22"/>
    <p:sldId id="259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135B3-AA6E-5846-8BAB-68EF65F0E0C0}" v="1" dt="2020-08-13T02:09:43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 autoAdjust="0"/>
    <p:restoredTop sz="91808"/>
  </p:normalViewPr>
  <p:slideViewPr>
    <p:cSldViewPr snapToGrid="0" snapToObjects="1">
      <p:cViewPr varScale="1">
        <p:scale>
          <a:sx n="98" d="100"/>
          <a:sy n="98" d="100"/>
        </p:scale>
        <p:origin x="1080" y="1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Diwakar V" userId="847aff47-2950-4d56-bee8-595100c3b3b0" providerId="ADAL" clId="{3F6078FC-A089-724C-B9BC-BA931F2FECAD}"/>
    <pc:docChg chg="undo custSel mod addSld delSld modSld sldOrd">
      <pc:chgData name="Singh, Diwakar V" userId="847aff47-2950-4d56-bee8-595100c3b3b0" providerId="ADAL" clId="{3F6078FC-A089-724C-B9BC-BA931F2FECAD}" dt="2019-06-12T18:28:49.542" v="2230" actId="478"/>
      <pc:docMkLst>
        <pc:docMk/>
      </pc:docMkLst>
      <pc:sldChg chg="addSp modSp">
        <pc:chgData name="Singh, Diwakar V" userId="847aff47-2950-4d56-bee8-595100c3b3b0" providerId="ADAL" clId="{3F6078FC-A089-724C-B9BC-BA931F2FECAD}" dt="2019-06-12T15:26:31.047" v="1249"/>
        <pc:sldMkLst>
          <pc:docMk/>
          <pc:sldMk cId="2789775945" sldId="256"/>
        </pc:sldMkLst>
        <pc:spChg chg="mod">
          <ac:chgData name="Singh, Diwakar V" userId="847aff47-2950-4d56-bee8-595100c3b3b0" providerId="ADAL" clId="{3F6078FC-A089-724C-B9BC-BA931F2FECAD}" dt="2019-06-03T02:35:24.279" v="83" actId="20577"/>
          <ac:spMkLst>
            <pc:docMk/>
            <pc:sldMk cId="2789775945" sldId="256"/>
            <ac:spMk id="2" creationId="{9C0E95FB-AFDA-C24E-BDC1-87184FFF62A0}"/>
          </ac:spMkLst>
        </pc:spChg>
        <pc:spChg chg="mod">
          <ac:chgData name="Singh, Diwakar V" userId="847aff47-2950-4d56-bee8-595100c3b3b0" providerId="ADAL" clId="{3F6078FC-A089-724C-B9BC-BA931F2FECAD}" dt="2019-06-03T02:39:16.697" v="200" actId="14100"/>
          <ac:spMkLst>
            <pc:docMk/>
            <pc:sldMk cId="2789775945" sldId="256"/>
            <ac:spMk id="3" creationId="{B7E66134-3B68-CA46-9583-81F439EB81A2}"/>
          </ac:spMkLst>
        </pc:spChg>
        <pc:picChg chg="add">
          <ac:chgData name="Singh, Diwakar V" userId="847aff47-2950-4d56-bee8-595100c3b3b0" providerId="ADAL" clId="{3F6078FC-A089-724C-B9BC-BA931F2FECAD}" dt="2019-06-03T02:32:30.816" v="0"/>
          <ac:picMkLst>
            <pc:docMk/>
            <pc:sldMk cId="2789775945" sldId="256"/>
            <ac:picMk id="5" creationId="{853218DD-6B99-694A-9CFB-51D95EDD65A7}"/>
          </ac:picMkLst>
        </pc:picChg>
        <pc:picChg chg="add">
          <ac:chgData name="Singh, Diwakar V" userId="847aff47-2950-4d56-bee8-595100c3b3b0" providerId="ADAL" clId="{3F6078FC-A089-724C-B9BC-BA931F2FECAD}" dt="2019-06-05T16:06:29.683" v="1247"/>
          <ac:picMkLst>
            <pc:docMk/>
            <pc:sldMk cId="2789775945" sldId="256"/>
            <ac:picMk id="6" creationId="{0B65CB16-7576-E44C-ABAB-9A65831432DE}"/>
          </ac:picMkLst>
        </pc:picChg>
        <pc:picChg chg="add">
          <ac:chgData name="Singh, Diwakar V" userId="847aff47-2950-4d56-bee8-595100c3b3b0" providerId="ADAL" clId="{3F6078FC-A089-724C-B9BC-BA931F2FECAD}" dt="2019-06-12T15:26:31.047" v="1249"/>
          <ac:picMkLst>
            <pc:docMk/>
            <pc:sldMk cId="2789775945" sldId="256"/>
            <ac:picMk id="7" creationId="{E37A5146-0E36-D845-AE7C-1186E11A03BA}"/>
          </ac:picMkLst>
        </pc:picChg>
      </pc:sldChg>
      <pc:sldChg chg="addSp modSp ord">
        <pc:chgData name="Singh, Diwakar V" userId="847aff47-2950-4d56-bee8-595100c3b3b0" providerId="ADAL" clId="{3F6078FC-A089-724C-B9BC-BA931F2FECAD}" dt="2019-06-12T17:19:16.565" v="2006" actId="2711"/>
        <pc:sldMkLst>
          <pc:docMk/>
          <pc:sldMk cId="2016116046" sldId="257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2016116046" sldId="257"/>
            <ac:spMk id="2" creationId="{C26C0252-0DE5-F641-8A45-F430D1DEB11C}"/>
          </ac:spMkLst>
        </pc:spChg>
        <pc:spChg chg="mod">
          <ac:chgData name="Singh, Diwakar V" userId="847aff47-2950-4d56-bee8-595100c3b3b0" providerId="ADAL" clId="{3F6078FC-A089-724C-B9BC-BA931F2FECAD}" dt="2019-06-03T03:22:06.799" v="374" actId="20577"/>
          <ac:spMkLst>
            <pc:docMk/>
            <pc:sldMk cId="2016116046" sldId="257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12T17:19:16.565" v="2006" actId="2711"/>
          <ac:spMkLst>
            <pc:docMk/>
            <pc:sldMk cId="2016116046" sldId="257"/>
            <ac:spMk id="5" creationId="{34202EF4-BE1D-8146-9846-177F3B789037}"/>
          </ac:spMkLst>
        </pc:spChg>
      </pc:sldChg>
      <pc:sldChg chg="add del">
        <pc:chgData name="Singh, Diwakar V" userId="847aff47-2950-4d56-bee8-595100c3b3b0" providerId="ADAL" clId="{3F6078FC-A089-724C-B9BC-BA931F2FECAD}" dt="2019-06-03T02:56:35.701" v="336" actId="2696"/>
        <pc:sldMkLst>
          <pc:docMk/>
          <pc:sldMk cId="4201212122" sldId="258"/>
        </pc:sldMkLst>
      </pc:sldChg>
      <pc:sldChg chg="addSp modSp add ord">
        <pc:chgData name="Singh, Diwakar V" userId="847aff47-2950-4d56-bee8-595100c3b3b0" providerId="ADAL" clId="{3F6078FC-A089-724C-B9BC-BA931F2FECAD}" dt="2019-06-03T02:58:57.587" v="337"/>
        <pc:sldMkLst>
          <pc:docMk/>
          <pc:sldMk cId="3075993705" sldId="259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3075993705" sldId="259"/>
            <ac:spMk id="2" creationId="{8ABB57D9-260B-3945-AEB3-E81E0E20735D}"/>
          </ac:spMkLst>
        </pc:spChg>
        <pc:spChg chg="mod">
          <ac:chgData name="Singh, Diwakar V" userId="847aff47-2950-4d56-bee8-595100c3b3b0" providerId="ADAL" clId="{3F6078FC-A089-724C-B9BC-BA931F2FECAD}" dt="2019-06-03T02:43:49.889" v="212" actId="20577"/>
          <ac:spMkLst>
            <pc:docMk/>
            <pc:sldMk cId="3075993705" sldId="259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03T02:43:50.840" v="213" actId="20577"/>
          <ac:spMkLst>
            <pc:docMk/>
            <pc:sldMk cId="3075993705" sldId="259"/>
            <ac:spMk id="5" creationId="{34202EF4-BE1D-8146-9846-177F3B789037}"/>
          </ac:spMkLst>
        </pc:spChg>
      </pc:sldChg>
      <pc:sldChg chg="addSp modSp add del">
        <pc:chgData name="Singh, Diwakar V" userId="847aff47-2950-4d56-bee8-595100c3b3b0" providerId="ADAL" clId="{3F6078FC-A089-724C-B9BC-BA931F2FECAD}" dt="2019-06-05T16:07:07.479" v="1248" actId="2696"/>
        <pc:sldMkLst>
          <pc:docMk/>
          <pc:sldMk cId="953273471" sldId="260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953273471" sldId="260"/>
            <ac:spMk id="2" creationId="{1E954B4A-0A73-C04A-9E0D-9267BA67C40A}"/>
          </ac:spMkLst>
        </pc:spChg>
        <pc:spChg chg="mod">
          <ac:chgData name="Singh, Diwakar V" userId="847aff47-2950-4d56-bee8-595100c3b3b0" providerId="ADAL" clId="{3F6078FC-A089-724C-B9BC-BA931F2FECAD}" dt="2019-06-03T02:52:20.235" v="238" actId="20577"/>
          <ac:spMkLst>
            <pc:docMk/>
            <pc:sldMk cId="953273471" sldId="260"/>
            <ac:spMk id="5" creationId="{B95DAEA5-6545-964C-9D5B-E32F4428480C}"/>
          </ac:spMkLst>
        </pc:spChg>
        <pc:spChg chg="mod">
          <ac:chgData name="Singh, Diwakar V" userId="847aff47-2950-4d56-bee8-595100c3b3b0" providerId="ADAL" clId="{3F6078FC-A089-724C-B9BC-BA931F2FECAD}" dt="2019-06-03T02:52:08.434" v="228" actId="20577"/>
          <ac:spMkLst>
            <pc:docMk/>
            <pc:sldMk cId="953273471" sldId="260"/>
            <ac:spMk id="6" creationId="{64921231-F76F-9C4D-85F8-96525AB6710F}"/>
          </ac:spMkLst>
        </pc:spChg>
      </pc:sldChg>
      <pc:sldChg chg="add del">
        <pc:chgData name="Singh, Diwakar V" userId="847aff47-2950-4d56-bee8-595100c3b3b0" providerId="ADAL" clId="{3F6078FC-A089-724C-B9BC-BA931F2FECAD}" dt="2019-06-03T02:52:00.768" v="224"/>
        <pc:sldMkLst>
          <pc:docMk/>
          <pc:sldMk cId="2317604861" sldId="260"/>
        </pc:sldMkLst>
      </pc:sldChg>
      <pc:sldChg chg="addSp modSp add">
        <pc:chgData name="Singh, Diwakar V" userId="847aff47-2950-4d56-bee8-595100c3b3b0" providerId="ADAL" clId="{3F6078FC-A089-724C-B9BC-BA931F2FECAD}" dt="2019-06-12T15:26:56.256" v="1298" actId="20577"/>
        <pc:sldMkLst>
          <pc:docMk/>
          <pc:sldMk cId="1362748476" sldId="261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1362748476" sldId="261"/>
            <ac:spMk id="2" creationId="{C8E42069-E189-964D-A1D8-CE8E15EF0764}"/>
          </ac:spMkLst>
        </pc:spChg>
        <pc:spChg chg="mod">
          <ac:chgData name="Singh, Diwakar V" userId="847aff47-2950-4d56-bee8-595100c3b3b0" providerId="ADAL" clId="{3F6078FC-A089-724C-B9BC-BA931F2FECAD}" dt="2019-06-03T02:52:31.315" v="246" actId="20577"/>
          <ac:spMkLst>
            <pc:docMk/>
            <pc:sldMk cId="1362748476" sldId="261"/>
            <ac:spMk id="5" creationId="{B95DAEA5-6545-964C-9D5B-E32F4428480C}"/>
          </ac:spMkLst>
        </pc:spChg>
        <pc:spChg chg="mod">
          <ac:chgData name="Singh, Diwakar V" userId="847aff47-2950-4d56-bee8-595100c3b3b0" providerId="ADAL" clId="{3F6078FC-A089-724C-B9BC-BA931F2FECAD}" dt="2019-06-12T15:26:56.256" v="1298" actId="20577"/>
          <ac:spMkLst>
            <pc:docMk/>
            <pc:sldMk cId="1362748476" sldId="261"/>
            <ac:spMk id="6" creationId="{64921231-F76F-9C4D-85F8-96525AB6710F}"/>
          </ac:spMkLst>
        </pc:spChg>
      </pc:sldChg>
      <pc:sldChg chg="addSp delSp modSp add mod setBg setClrOvrMap">
        <pc:chgData name="Singh, Diwakar V" userId="847aff47-2950-4d56-bee8-595100c3b3b0" providerId="ADAL" clId="{3F6078FC-A089-724C-B9BC-BA931F2FECAD}" dt="2019-06-12T17:16:58.373" v="1972" actId="1076"/>
        <pc:sldMkLst>
          <pc:docMk/>
          <pc:sldMk cId="373924294" sldId="262"/>
        </pc:sldMkLst>
        <pc:spChg chg="add mod">
          <ac:chgData name="Singh, Diwakar V" userId="847aff47-2950-4d56-bee8-595100c3b3b0" providerId="ADAL" clId="{3F6078FC-A089-724C-B9BC-BA931F2FECAD}" dt="2019-06-12T17:16:58.373" v="1972" actId="1076"/>
          <ac:spMkLst>
            <pc:docMk/>
            <pc:sldMk cId="373924294" sldId="262"/>
            <ac:spMk id="2" creationId="{D5B72B15-FE09-4E43-820C-30E82115144A}"/>
          </ac:spMkLst>
        </pc:spChg>
        <pc:spChg chg="mod">
          <ac:chgData name="Singh, Diwakar V" userId="847aff47-2950-4d56-bee8-595100c3b3b0" providerId="ADAL" clId="{3F6078FC-A089-724C-B9BC-BA931F2FECAD}" dt="2019-06-12T17:01:53.117" v="1763" actId="1076"/>
          <ac:spMkLst>
            <pc:docMk/>
            <pc:sldMk cId="373924294" sldId="262"/>
            <ac:spMk id="4" creationId="{706A601C-F7AC-0C4F-9F21-FDFB1BAE4C2D}"/>
          </ac:spMkLst>
        </pc:spChg>
        <pc:spChg chg="mod ord">
          <ac:chgData name="Singh, Diwakar V" userId="847aff47-2950-4d56-bee8-595100c3b3b0" providerId="ADAL" clId="{3F6078FC-A089-724C-B9BC-BA931F2FECAD}" dt="2019-06-12T17:01:57.570" v="1764" actId="1076"/>
          <ac:spMkLst>
            <pc:docMk/>
            <pc:sldMk cId="373924294" sldId="262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3F6078FC-A089-724C-B9BC-BA931F2FECAD}" dt="2019-06-12T16:40:36.784" v="1455" actId="26606"/>
          <ac:spMkLst>
            <pc:docMk/>
            <pc:sldMk cId="373924294" sldId="262"/>
            <ac:spMk id="11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0:36.784" v="1455" actId="26606"/>
          <ac:spMkLst>
            <pc:docMk/>
            <pc:sldMk cId="373924294" sldId="262"/>
            <ac:spMk id="13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6:40:39.109" v="1457" actId="26606"/>
          <ac:spMkLst>
            <pc:docMk/>
            <pc:sldMk cId="373924294" sldId="262"/>
            <ac:spMk id="15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0:47.680" v="1459" actId="26606"/>
          <ac:spMkLst>
            <pc:docMk/>
            <pc:sldMk cId="373924294" sldId="262"/>
            <ac:spMk id="17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0:47.680" v="1459" actId="26606"/>
          <ac:spMkLst>
            <pc:docMk/>
            <pc:sldMk cId="373924294" sldId="262"/>
            <ac:spMk id="18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6:40:49.766" v="1461" actId="26606"/>
          <ac:spMkLst>
            <pc:docMk/>
            <pc:sldMk cId="373924294" sldId="262"/>
            <ac:spMk id="20" creationId="{3CD9DF72-87A3-404E-A828-84CBF11A8303}"/>
          </ac:spMkLst>
        </pc:spChg>
        <pc:spChg chg="add del">
          <ac:chgData name="Singh, Diwakar V" userId="847aff47-2950-4d56-bee8-595100c3b3b0" providerId="ADAL" clId="{3F6078FC-A089-724C-B9BC-BA931F2FECAD}" dt="2019-06-12T16:40:54.660" v="1465" actId="26606"/>
          <ac:spMkLst>
            <pc:docMk/>
            <pc:sldMk cId="373924294" sldId="262"/>
            <ac:spMk id="25" creationId="{3CD9DF72-87A3-404E-A828-84CBF11A8303}"/>
          </ac:spMkLst>
        </pc:spChg>
        <pc:spChg chg="add del">
          <ac:chgData name="Singh, Diwakar V" userId="847aff47-2950-4d56-bee8-595100c3b3b0" providerId="ADAL" clId="{3F6078FC-A089-724C-B9BC-BA931F2FECAD}" dt="2019-06-12T16:40:56.136" v="1467" actId="26606"/>
          <ac:spMkLst>
            <pc:docMk/>
            <pc:sldMk cId="373924294" sldId="262"/>
            <ac:spMk id="28" creationId="{C5E6CFF1-2F42-4E10-9A97-F116F46F53FE}"/>
          </ac:spMkLst>
        </pc:spChg>
        <pc:spChg chg="add del">
          <ac:chgData name="Singh, Diwakar V" userId="847aff47-2950-4d56-bee8-595100c3b3b0" providerId="ADAL" clId="{3F6078FC-A089-724C-B9BC-BA931F2FECAD}" dt="2019-06-12T16:40:57.907" v="1469" actId="26606"/>
          <ac:spMkLst>
            <pc:docMk/>
            <pc:sldMk cId="373924294" sldId="262"/>
            <ac:spMk id="31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0:59.378" v="1471" actId="26606"/>
          <ac:spMkLst>
            <pc:docMk/>
            <pc:sldMk cId="373924294" sldId="262"/>
            <ac:spMk id="33" creationId="{C5E6CFF1-2F42-4E10-9A97-F116F46F53FE}"/>
          </ac:spMkLst>
        </pc:spChg>
        <pc:spChg chg="add del">
          <ac:chgData name="Singh, Diwakar V" userId="847aff47-2950-4d56-bee8-595100c3b3b0" providerId="ADAL" clId="{3F6078FC-A089-724C-B9BC-BA931F2FECAD}" dt="2019-06-12T16:41:00.776" v="1473" actId="26606"/>
          <ac:spMkLst>
            <pc:docMk/>
            <pc:sldMk cId="373924294" sldId="262"/>
            <ac:spMk id="36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1:12.977" v="1477" actId="26606"/>
          <ac:spMkLst>
            <pc:docMk/>
            <pc:sldMk cId="373924294" sldId="262"/>
            <ac:spMk id="38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1:12.977" v="1477" actId="26606"/>
          <ac:spMkLst>
            <pc:docMk/>
            <pc:sldMk cId="373924294" sldId="262"/>
            <ac:spMk id="39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6:43:20.677" v="1500" actId="26606"/>
          <ac:spMkLst>
            <pc:docMk/>
            <pc:sldMk cId="373924294" sldId="262"/>
            <ac:spMk id="44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3:20.677" v="1500" actId="26606"/>
          <ac:spMkLst>
            <pc:docMk/>
            <pc:sldMk cId="373924294" sldId="262"/>
            <ac:spMk id="46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6:43:06.309" v="1493" actId="26606"/>
          <ac:spMkLst>
            <pc:docMk/>
            <pc:sldMk cId="373924294" sldId="262"/>
            <ac:spMk id="48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3:13.963" v="1495" actId="26606"/>
          <ac:spMkLst>
            <pc:docMk/>
            <pc:sldMk cId="373924294" sldId="262"/>
            <ac:spMk id="50" creationId="{C5E6CFF1-2F42-4E10-9A97-F116F46F53FE}"/>
          </ac:spMkLst>
        </pc:spChg>
        <pc:spChg chg="add del">
          <ac:chgData name="Singh, Diwakar V" userId="847aff47-2950-4d56-bee8-595100c3b3b0" providerId="ADAL" clId="{3F6078FC-A089-724C-B9BC-BA931F2FECAD}" dt="2019-06-12T16:43:01.832" v="1491" actId="26606"/>
          <ac:spMkLst>
            <pc:docMk/>
            <pc:sldMk cId="373924294" sldId="262"/>
            <ac:spMk id="51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3:01.832" v="1491" actId="26606"/>
          <ac:spMkLst>
            <pc:docMk/>
            <pc:sldMk cId="373924294" sldId="262"/>
            <ac:spMk id="53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6:43:18.212" v="1497" actId="26606"/>
          <ac:spMkLst>
            <pc:docMk/>
            <pc:sldMk cId="373924294" sldId="262"/>
            <ac:spMk id="54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3:20.132" v="1499" actId="26606"/>
          <ac:spMkLst>
            <pc:docMk/>
            <pc:sldMk cId="373924294" sldId="262"/>
            <ac:spMk id="56" creationId="{C5E6CFF1-2F42-4E10-9A97-F116F46F53FE}"/>
          </ac:spMkLst>
        </pc:spChg>
        <pc:spChg chg="add">
          <ac:chgData name="Singh, Diwakar V" userId="847aff47-2950-4d56-bee8-595100c3b3b0" providerId="ADAL" clId="{3F6078FC-A089-724C-B9BC-BA931F2FECAD}" dt="2019-06-12T16:43:20.677" v="1500" actId="26606"/>
          <ac:spMkLst>
            <pc:docMk/>
            <pc:sldMk cId="373924294" sldId="262"/>
            <ac:spMk id="59" creationId="{9228552E-C8B1-4A80-8448-0787CE0FC704}"/>
          </ac:spMkLst>
        </pc:spChg>
        <pc:picChg chg="add mod ord">
          <ac:chgData name="Singh, Diwakar V" userId="847aff47-2950-4d56-bee8-595100c3b3b0" providerId="ADAL" clId="{3F6078FC-A089-724C-B9BC-BA931F2FECAD}" dt="2019-06-12T17:16:27.720" v="1969" actId="1076"/>
          <ac:picMkLst>
            <pc:docMk/>
            <pc:sldMk cId="373924294" sldId="262"/>
            <ac:picMk id="6" creationId="{7B77F08E-061C-074B-A3C8-6F80191A1BDE}"/>
          </ac:picMkLst>
        </pc:picChg>
        <pc:cxnChg chg="add del">
          <ac:chgData name="Singh, Diwakar V" userId="847aff47-2950-4d56-bee8-595100c3b3b0" providerId="ADAL" clId="{3F6078FC-A089-724C-B9BC-BA931F2FECAD}" dt="2019-06-12T16:40:49.766" v="1461" actId="26606"/>
          <ac:cxnSpMkLst>
            <pc:docMk/>
            <pc:sldMk cId="373924294" sldId="262"/>
            <ac:cxnSpMk id="21" creationId="{20E3A342-4D61-4E3F-AF90-1AB42AEB96CC}"/>
          </ac:cxnSpMkLst>
        </pc:cxnChg>
        <pc:cxnChg chg="add del">
          <ac:chgData name="Singh, Diwakar V" userId="847aff47-2950-4d56-bee8-595100c3b3b0" providerId="ADAL" clId="{3F6078FC-A089-724C-B9BC-BA931F2FECAD}" dt="2019-06-12T16:40:52.731" v="1463" actId="26606"/>
          <ac:cxnSpMkLst>
            <pc:docMk/>
            <pc:sldMk cId="373924294" sldId="262"/>
            <ac:cxnSpMk id="23" creationId="{E4A809D5-3600-46D4-A466-67F2349A54FB}"/>
          </ac:cxnSpMkLst>
        </pc:cxnChg>
        <pc:cxnChg chg="add del">
          <ac:chgData name="Singh, Diwakar V" userId="847aff47-2950-4d56-bee8-595100c3b3b0" providerId="ADAL" clId="{3F6078FC-A089-724C-B9BC-BA931F2FECAD}" dt="2019-06-12T16:40:54.660" v="1465" actId="26606"/>
          <ac:cxnSpMkLst>
            <pc:docMk/>
            <pc:sldMk cId="373924294" sldId="262"/>
            <ac:cxnSpMk id="26" creationId="{20E3A342-4D61-4E3F-AF90-1AB42AEB96CC}"/>
          </ac:cxnSpMkLst>
        </pc:cxnChg>
        <pc:cxnChg chg="add del">
          <ac:chgData name="Singh, Diwakar V" userId="847aff47-2950-4d56-bee8-595100c3b3b0" providerId="ADAL" clId="{3F6078FC-A089-724C-B9BC-BA931F2FECAD}" dt="2019-06-12T16:40:56.136" v="1467" actId="26606"/>
          <ac:cxnSpMkLst>
            <pc:docMk/>
            <pc:sldMk cId="373924294" sldId="262"/>
            <ac:cxnSpMk id="29" creationId="{67182200-4859-4C8D-BCBB-55B245C28BA3}"/>
          </ac:cxnSpMkLst>
        </pc:cxnChg>
        <pc:cxnChg chg="add del">
          <ac:chgData name="Singh, Diwakar V" userId="847aff47-2950-4d56-bee8-595100c3b3b0" providerId="ADAL" clId="{3F6078FC-A089-724C-B9BC-BA931F2FECAD}" dt="2019-06-12T16:40:59.378" v="1471" actId="26606"/>
          <ac:cxnSpMkLst>
            <pc:docMk/>
            <pc:sldMk cId="373924294" sldId="262"/>
            <ac:cxnSpMk id="34" creationId="{67182200-4859-4C8D-BCBB-55B245C28BA3}"/>
          </ac:cxnSpMkLst>
        </pc:cxnChg>
        <pc:cxnChg chg="add del">
          <ac:chgData name="Singh, Diwakar V" userId="847aff47-2950-4d56-bee8-595100c3b3b0" providerId="ADAL" clId="{3F6078FC-A089-724C-B9BC-BA931F2FECAD}" dt="2019-06-12T16:43:13.963" v="1495" actId="26606"/>
          <ac:cxnSpMkLst>
            <pc:docMk/>
            <pc:sldMk cId="373924294" sldId="262"/>
            <ac:cxnSpMk id="52" creationId="{67182200-4859-4C8D-BCBB-55B245C28BA3}"/>
          </ac:cxnSpMkLst>
        </pc:cxnChg>
        <pc:cxnChg chg="add del">
          <ac:chgData name="Singh, Diwakar V" userId="847aff47-2950-4d56-bee8-595100c3b3b0" providerId="ADAL" clId="{3F6078FC-A089-724C-B9BC-BA931F2FECAD}" dt="2019-06-12T16:43:20.132" v="1499" actId="26606"/>
          <ac:cxnSpMkLst>
            <pc:docMk/>
            <pc:sldMk cId="373924294" sldId="262"/>
            <ac:cxnSpMk id="57" creationId="{67182200-4859-4C8D-BCBB-55B245C28BA3}"/>
          </ac:cxnSpMkLst>
        </pc:cxnChg>
      </pc:sldChg>
      <pc:sldChg chg="addSp delSp modSp add del">
        <pc:chgData name="Singh, Diwakar V" userId="847aff47-2950-4d56-bee8-595100c3b3b0" providerId="ADAL" clId="{3F6078FC-A089-724C-B9BC-BA931F2FECAD}" dt="2019-06-03T04:04:33.575" v="1066" actId="2696"/>
        <pc:sldMkLst>
          <pc:docMk/>
          <pc:sldMk cId="1988176830" sldId="263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1988176830" sldId="263"/>
            <ac:spMk id="2" creationId="{ADCDFE63-1738-DE41-9BAF-62B29C96E5DB}"/>
          </ac:spMkLst>
        </pc:spChg>
        <pc:spChg chg="mod">
          <ac:chgData name="Singh, Diwakar V" userId="847aff47-2950-4d56-bee8-595100c3b3b0" providerId="ADAL" clId="{3F6078FC-A089-724C-B9BC-BA931F2FECAD}" dt="2019-06-03T04:04:16.143" v="1063" actId="20577"/>
          <ac:spMkLst>
            <pc:docMk/>
            <pc:sldMk cId="1988176830" sldId="263"/>
            <ac:spMk id="4" creationId="{706A601C-F7AC-0C4F-9F21-FDFB1BAE4C2D}"/>
          </ac:spMkLst>
        </pc:spChg>
        <pc:spChg chg="del">
          <ac:chgData name="Singh, Diwakar V" userId="847aff47-2950-4d56-bee8-595100c3b3b0" providerId="ADAL" clId="{3F6078FC-A089-724C-B9BC-BA931F2FECAD}" dt="2019-06-03T03:32:09.340" v="418"/>
          <ac:spMkLst>
            <pc:docMk/>
            <pc:sldMk cId="1988176830" sldId="263"/>
            <ac:spMk id="5" creationId="{34202EF4-BE1D-8146-9846-177F3B789037}"/>
          </ac:spMkLst>
        </pc:spChg>
        <pc:spChg chg="add del mod">
          <ac:chgData name="Singh, Diwakar V" userId="847aff47-2950-4d56-bee8-595100c3b3b0" providerId="ADAL" clId="{3F6078FC-A089-724C-B9BC-BA931F2FECAD}" dt="2019-06-03T03:36:59.054" v="423" actId="478"/>
          <ac:spMkLst>
            <pc:docMk/>
            <pc:sldMk cId="1988176830" sldId="263"/>
            <ac:spMk id="6" creationId="{213BFBD6-DED1-6848-8707-4FC62A6DC63B}"/>
          </ac:spMkLst>
        </pc:spChg>
        <pc:picChg chg="add mod">
          <ac:chgData name="Singh, Diwakar V" userId="847aff47-2950-4d56-bee8-595100c3b3b0" providerId="ADAL" clId="{3F6078FC-A089-724C-B9BC-BA931F2FECAD}" dt="2019-06-03T03:36:52.973" v="420" actId="1076"/>
          <ac:picMkLst>
            <pc:docMk/>
            <pc:sldMk cId="1988176830" sldId="263"/>
            <ac:picMk id="3" creationId="{1A5FBC0D-9458-7F41-B82B-D619769CF3ED}"/>
          </ac:picMkLst>
        </pc:picChg>
      </pc:sldChg>
      <pc:sldChg chg="add del">
        <pc:chgData name="Singh, Diwakar V" userId="847aff47-2950-4d56-bee8-595100c3b3b0" providerId="ADAL" clId="{3F6078FC-A089-724C-B9BC-BA931F2FECAD}" dt="2019-06-03T02:53:07.961" v="297"/>
        <pc:sldMkLst>
          <pc:docMk/>
          <pc:sldMk cId="2648833790" sldId="263"/>
        </pc:sldMkLst>
      </pc:sldChg>
      <pc:sldChg chg="addSp delSp modSp add">
        <pc:chgData name="Singh, Diwakar V" userId="847aff47-2950-4d56-bee8-595100c3b3b0" providerId="ADAL" clId="{3F6078FC-A089-724C-B9BC-BA931F2FECAD}" dt="2019-06-12T18:26:22.607" v="2219" actId="962"/>
        <pc:sldMkLst>
          <pc:docMk/>
          <pc:sldMk cId="2974407378" sldId="264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2974407378" sldId="264"/>
            <ac:spMk id="2" creationId="{2FF7DA3C-20C6-0E48-83E6-60AF9DEE2F77}"/>
          </ac:spMkLst>
        </pc:spChg>
        <pc:spChg chg="mod">
          <ac:chgData name="Singh, Diwakar V" userId="847aff47-2950-4d56-bee8-595100c3b3b0" providerId="ADAL" clId="{3F6078FC-A089-724C-B9BC-BA931F2FECAD}" dt="2019-06-03T02:53:26.044" v="315" actId="20577"/>
          <ac:spMkLst>
            <pc:docMk/>
            <pc:sldMk cId="2974407378" sldId="264"/>
            <ac:spMk id="4" creationId="{706A601C-F7AC-0C4F-9F21-FDFB1BAE4C2D}"/>
          </ac:spMkLst>
        </pc:spChg>
        <pc:spChg chg="del mod">
          <ac:chgData name="Singh, Diwakar V" userId="847aff47-2950-4d56-bee8-595100c3b3b0" providerId="ADAL" clId="{3F6078FC-A089-724C-B9BC-BA931F2FECAD}" dt="2019-06-12T18:26:19.113" v="2216" actId="931"/>
          <ac:spMkLst>
            <pc:docMk/>
            <pc:sldMk cId="2974407378" sldId="264"/>
            <ac:spMk id="5" creationId="{34202EF4-BE1D-8146-9846-177F3B789037}"/>
          </ac:spMkLst>
        </pc:spChg>
        <pc:picChg chg="add mod">
          <ac:chgData name="Singh, Diwakar V" userId="847aff47-2950-4d56-bee8-595100c3b3b0" providerId="ADAL" clId="{3F6078FC-A089-724C-B9BC-BA931F2FECAD}" dt="2019-06-12T18:26:22.607" v="2219" actId="962"/>
          <ac:picMkLst>
            <pc:docMk/>
            <pc:sldMk cId="2974407378" sldId="264"/>
            <ac:picMk id="6" creationId="{F34BB44B-6841-8149-A34D-55571C43FAEE}"/>
          </ac:picMkLst>
        </pc:picChg>
      </pc:sldChg>
      <pc:sldChg chg="addSp modSp add ord">
        <pc:chgData name="Singh, Diwakar V" userId="847aff47-2950-4d56-bee8-595100c3b3b0" providerId="ADAL" clId="{3F6078FC-A089-724C-B9BC-BA931F2FECAD}" dt="2019-06-03T03:25:13.340" v="417"/>
        <pc:sldMkLst>
          <pc:docMk/>
          <pc:sldMk cId="1347857993" sldId="265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1347857993" sldId="265"/>
            <ac:spMk id="2" creationId="{00FF60C2-4BFC-8F41-AFA1-4A7211AAE2E6}"/>
          </ac:spMkLst>
        </pc:spChg>
        <pc:spChg chg="mod">
          <ac:chgData name="Singh, Diwakar V" userId="847aff47-2950-4d56-bee8-595100c3b3b0" providerId="ADAL" clId="{3F6078FC-A089-724C-B9BC-BA931F2FECAD}" dt="2019-06-03T02:53:35.855" v="323" actId="20577"/>
          <ac:spMkLst>
            <pc:docMk/>
            <pc:sldMk cId="1347857993" sldId="265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03T03:25:13.340" v="417"/>
          <ac:spMkLst>
            <pc:docMk/>
            <pc:sldMk cId="1347857993" sldId="265"/>
            <ac:spMk id="5" creationId="{34202EF4-BE1D-8146-9846-177F3B789037}"/>
          </ac:spMkLst>
        </pc:spChg>
      </pc:sldChg>
      <pc:sldChg chg="addSp modSp add">
        <pc:chgData name="Singh, Diwakar V" userId="847aff47-2950-4d56-bee8-595100c3b3b0" providerId="ADAL" clId="{3F6078FC-A089-724C-B9BC-BA931F2FECAD}" dt="2019-06-03T03:57:05.986" v="1049" actId="20577"/>
        <pc:sldMkLst>
          <pc:docMk/>
          <pc:sldMk cId="2117156171" sldId="266"/>
        </pc:sldMkLst>
        <pc:spChg chg="add mod">
          <ac:chgData name="Singh, Diwakar V" userId="847aff47-2950-4d56-bee8-595100c3b3b0" providerId="ADAL" clId="{3F6078FC-A089-724C-B9BC-BA931F2FECAD}" dt="2019-06-03T02:58:57.587" v="337"/>
          <ac:spMkLst>
            <pc:docMk/>
            <pc:sldMk cId="2117156171" sldId="266"/>
            <ac:spMk id="2" creationId="{8BD6B749-4C0B-9D4C-83AE-0AC7C851EFA5}"/>
          </ac:spMkLst>
        </pc:spChg>
        <pc:spChg chg="mod">
          <ac:chgData name="Singh, Diwakar V" userId="847aff47-2950-4d56-bee8-595100c3b3b0" providerId="ADAL" clId="{3F6078FC-A089-724C-B9BC-BA931F2FECAD}" dt="2019-06-03T02:53:44.160" v="335" actId="20577"/>
          <ac:spMkLst>
            <pc:docMk/>
            <pc:sldMk cId="2117156171" sldId="266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03T03:57:05.986" v="1049" actId="20577"/>
          <ac:spMkLst>
            <pc:docMk/>
            <pc:sldMk cId="2117156171" sldId="266"/>
            <ac:spMk id="5" creationId="{34202EF4-BE1D-8146-9846-177F3B789037}"/>
          </ac:spMkLst>
        </pc:spChg>
      </pc:sldChg>
      <pc:sldChg chg="addSp delSp modSp add del mod setBg modAnim setClrOvrMap">
        <pc:chgData name="Singh, Diwakar V" userId="847aff47-2950-4d56-bee8-595100c3b3b0" providerId="ADAL" clId="{3F6078FC-A089-724C-B9BC-BA931F2FECAD}" dt="2019-06-12T17:19:09.376" v="2005" actId="2696"/>
        <pc:sldMkLst>
          <pc:docMk/>
          <pc:sldMk cId="3372924755" sldId="267"/>
        </pc:sldMkLst>
        <pc:spChg chg="mod ord">
          <ac:chgData name="Singh, Diwakar V" userId="847aff47-2950-4d56-bee8-595100c3b3b0" providerId="ADAL" clId="{3F6078FC-A089-724C-B9BC-BA931F2FECAD}" dt="2019-06-12T16:31:32.530" v="1353" actId="26606"/>
          <ac:spMkLst>
            <pc:docMk/>
            <pc:sldMk cId="3372924755" sldId="267"/>
            <ac:spMk id="2" creationId="{C26C0252-0DE5-F641-8A45-F430D1DEB11C}"/>
          </ac:spMkLst>
        </pc:spChg>
        <pc:spChg chg="mod">
          <ac:chgData name="Singh, Diwakar V" userId="847aff47-2950-4d56-bee8-595100c3b3b0" providerId="ADAL" clId="{3F6078FC-A089-724C-B9BC-BA931F2FECAD}" dt="2019-06-12T16:31:32.530" v="1353" actId="26606"/>
          <ac:spMkLst>
            <pc:docMk/>
            <pc:sldMk cId="3372924755" sldId="267"/>
            <ac:spMk id="4" creationId="{706A601C-F7AC-0C4F-9F21-FDFB1BAE4C2D}"/>
          </ac:spMkLst>
        </pc:spChg>
        <pc:spChg chg="mod ord">
          <ac:chgData name="Singh, Diwakar V" userId="847aff47-2950-4d56-bee8-595100c3b3b0" providerId="ADAL" clId="{3F6078FC-A089-724C-B9BC-BA931F2FECAD}" dt="2019-06-12T16:33:52.275" v="1401" actId="27636"/>
          <ac:spMkLst>
            <pc:docMk/>
            <pc:sldMk cId="3372924755" sldId="267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3F6078FC-A089-724C-B9BC-BA931F2FECAD}" dt="2019-06-12T16:27:31.439" v="1323" actId="26606"/>
          <ac:spMkLst>
            <pc:docMk/>
            <pc:sldMk cId="3372924755" sldId="267"/>
            <ac:spMk id="8" creationId="{61B510C8-EAE9-490A-AD32-4F0DEC730B43}"/>
          </ac:spMkLst>
        </pc:spChg>
        <pc:spChg chg="add del">
          <ac:chgData name="Singh, Diwakar V" userId="847aff47-2950-4d56-bee8-595100c3b3b0" providerId="ADAL" clId="{3F6078FC-A089-724C-B9BC-BA931F2FECAD}" dt="2019-06-12T16:27:32.465" v="1325" actId="26606"/>
          <ac:spMkLst>
            <pc:docMk/>
            <pc:sldMk cId="3372924755" sldId="267"/>
            <ac:spMk id="10" creationId="{B4147794-66B7-4CDE-BC75-BBDC48B2FCEB}"/>
          </ac:spMkLst>
        </pc:spChg>
        <pc:spChg chg="add del">
          <ac:chgData name="Singh, Diwakar V" userId="847aff47-2950-4d56-bee8-595100c3b3b0" providerId="ADAL" clId="{3F6078FC-A089-724C-B9BC-BA931F2FECAD}" dt="2019-06-12T16:27:28.225" v="1319" actId="26606"/>
          <ac:spMkLst>
            <pc:docMk/>
            <pc:sldMk cId="3372924755" sldId="267"/>
            <ac:spMk id="11" creationId="{B4147794-66B7-4CDE-BC75-BBDC48B2FCEB}"/>
          </ac:spMkLst>
        </pc:spChg>
        <pc:spChg chg="add del">
          <ac:chgData name="Singh, Diwakar V" userId="847aff47-2950-4d56-bee8-595100c3b3b0" providerId="ADAL" clId="{3F6078FC-A089-724C-B9BC-BA931F2FECAD}" dt="2019-06-12T16:27:32.465" v="1325" actId="26606"/>
          <ac:spMkLst>
            <pc:docMk/>
            <pc:sldMk cId="3372924755" sldId="267"/>
            <ac:spMk id="12" creationId="{41202E79-1236-4DF8-9921-F47A0B079C13}"/>
          </ac:spMkLst>
        </pc:spChg>
        <pc:spChg chg="add del">
          <ac:chgData name="Singh, Diwakar V" userId="847aff47-2950-4d56-bee8-595100c3b3b0" providerId="ADAL" clId="{3F6078FC-A089-724C-B9BC-BA931F2FECAD}" dt="2019-06-12T16:27:28.225" v="1319" actId="26606"/>
          <ac:spMkLst>
            <pc:docMk/>
            <pc:sldMk cId="3372924755" sldId="267"/>
            <ac:spMk id="13" creationId="{41202E79-1236-4DF8-9921-F47A0B079C13}"/>
          </ac:spMkLst>
        </pc:spChg>
        <pc:spChg chg="add del">
          <ac:chgData name="Singh, Diwakar V" userId="847aff47-2950-4d56-bee8-595100c3b3b0" providerId="ADAL" clId="{3F6078FC-A089-724C-B9BC-BA931F2FECAD}" dt="2019-06-12T16:27:34.652" v="1327" actId="26606"/>
          <ac:spMkLst>
            <pc:docMk/>
            <pc:sldMk cId="3372924755" sldId="267"/>
            <ac:spMk id="14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27:36.325" v="1329" actId="26606"/>
          <ac:spMkLst>
            <pc:docMk/>
            <pc:sldMk cId="3372924755" sldId="267"/>
            <ac:spMk id="16" creationId="{C5E6CFF1-2F42-4E10-9A97-F116F46F53FE}"/>
          </ac:spMkLst>
        </pc:spChg>
        <pc:spChg chg="add del">
          <ac:chgData name="Singh, Diwakar V" userId="847aff47-2950-4d56-bee8-595100c3b3b0" providerId="ADAL" clId="{3F6078FC-A089-724C-B9BC-BA931F2FECAD}" dt="2019-06-12T16:27:39.431" v="1331" actId="26606"/>
          <ac:spMkLst>
            <pc:docMk/>
            <pc:sldMk cId="3372924755" sldId="267"/>
            <ac:spMk id="19" creationId="{4038CB10-1F5C-4D54-9DF7-12586DE5B007}"/>
          </ac:spMkLst>
        </pc:spChg>
        <pc:spChg chg="add del">
          <ac:chgData name="Singh, Diwakar V" userId="847aff47-2950-4d56-bee8-595100c3b3b0" providerId="ADAL" clId="{3F6078FC-A089-724C-B9BC-BA931F2FECAD}" dt="2019-06-12T16:27:39.431" v="1331" actId="26606"/>
          <ac:spMkLst>
            <pc:docMk/>
            <pc:sldMk cId="3372924755" sldId="267"/>
            <ac:spMk id="20" creationId="{73ED6512-6858-4552-B699-9A97FE9A4EA2}"/>
          </ac:spMkLst>
        </pc:spChg>
        <pc:spChg chg="add del">
          <ac:chgData name="Singh, Diwakar V" userId="847aff47-2950-4d56-bee8-595100c3b3b0" providerId="ADAL" clId="{3F6078FC-A089-724C-B9BC-BA931F2FECAD}" dt="2019-06-12T16:28:16.476" v="1333" actId="26606"/>
          <ac:spMkLst>
            <pc:docMk/>
            <pc:sldMk cId="3372924755" sldId="267"/>
            <ac:spMk id="22" creationId="{3CD9DF72-87A3-404E-A828-84CBF11A8303}"/>
          </ac:spMkLst>
        </pc:spChg>
        <pc:spChg chg="add del">
          <ac:chgData name="Singh, Diwakar V" userId="847aff47-2950-4d56-bee8-595100c3b3b0" providerId="ADAL" clId="{3F6078FC-A089-724C-B9BC-BA931F2FECAD}" dt="2019-06-12T16:29:18.872" v="1335" actId="26606"/>
          <ac:spMkLst>
            <pc:docMk/>
            <pc:sldMk cId="3372924755" sldId="267"/>
            <ac:spMk id="25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29:20.060" v="1337" actId="26606"/>
          <ac:spMkLst>
            <pc:docMk/>
            <pc:sldMk cId="3372924755" sldId="267"/>
            <ac:spMk id="27" creationId="{4038CB10-1F5C-4D54-9DF7-12586DE5B007}"/>
          </ac:spMkLst>
        </pc:spChg>
        <pc:spChg chg="add del">
          <ac:chgData name="Singh, Diwakar V" userId="847aff47-2950-4d56-bee8-595100c3b3b0" providerId="ADAL" clId="{3F6078FC-A089-724C-B9BC-BA931F2FECAD}" dt="2019-06-12T16:29:20.060" v="1337" actId="26606"/>
          <ac:spMkLst>
            <pc:docMk/>
            <pc:sldMk cId="3372924755" sldId="267"/>
            <ac:spMk id="28" creationId="{73ED6512-6858-4552-B699-9A97FE9A4EA2}"/>
          </ac:spMkLst>
        </pc:spChg>
        <pc:spChg chg="add del">
          <ac:chgData name="Singh, Diwakar V" userId="847aff47-2950-4d56-bee8-595100c3b3b0" providerId="ADAL" clId="{3F6078FC-A089-724C-B9BC-BA931F2FECAD}" dt="2019-06-12T16:29:28.012" v="1341" actId="26606"/>
          <ac:spMkLst>
            <pc:docMk/>
            <pc:sldMk cId="3372924755" sldId="267"/>
            <ac:spMk id="32" creationId="{3CD9DF72-87A3-404E-A828-84CBF11A8303}"/>
          </ac:spMkLst>
        </pc:spChg>
        <pc:spChg chg="add del">
          <ac:chgData name="Singh, Diwakar V" userId="847aff47-2950-4d56-bee8-595100c3b3b0" providerId="ADAL" clId="{3F6078FC-A089-724C-B9BC-BA931F2FECAD}" dt="2019-06-12T16:29:30.457" v="1343" actId="26606"/>
          <ac:spMkLst>
            <pc:docMk/>
            <pc:sldMk cId="3372924755" sldId="267"/>
            <ac:spMk id="35" creationId="{C5E6CFF1-2F42-4E10-9A97-F116F46F53FE}"/>
          </ac:spMkLst>
        </pc:spChg>
        <pc:spChg chg="add del">
          <ac:chgData name="Singh, Diwakar V" userId="847aff47-2950-4d56-bee8-595100c3b3b0" providerId="ADAL" clId="{3F6078FC-A089-724C-B9BC-BA931F2FECAD}" dt="2019-06-12T16:29:31.992" v="1345" actId="26606"/>
          <ac:spMkLst>
            <pc:docMk/>
            <pc:sldMk cId="3372924755" sldId="267"/>
            <ac:spMk id="38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30:45.445" v="1347" actId="26606"/>
          <ac:spMkLst>
            <pc:docMk/>
            <pc:sldMk cId="3372924755" sldId="267"/>
            <ac:spMk id="40" creationId="{C5E6CFF1-2F42-4E10-9A97-F116F46F53FE}"/>
          </ac:spMkLst>
        </pc:spChg>
        <pc:spChg chg="add">
          <ac:chgData name="Singh, Diwakar V" userId="847aff47-2950-4d56-bee8-595100c3b3b0" providerId="ADAL" clId="{3F6078FC-A089-724C-B9BC-BA931F2FECAD}" dt="2019-06-12T16:31:32.530" v="1353" actId="26606"/>
          <ac:spMkLst>
            <pc:docMk/>
            <pc:sldMk cId="3372924755" sldId="267"/>
            <ac:spMk id="42" creationId="{C99A8FB7-A79B-4BC9-9D56-B79587F6AA3E}"/>
          </ac:spMkLst>
        </pc:spChg>
        <pc:spChg chg="add">
          <ac:chgData name="Singh, Diwakar V" userId="847aff47-2950-4d56-bee8-595100c3b3b0" providerId="ADAL" clId="{3F6078FC-A089-724C-B9BC-BA931F2FECAD}" dt="2019-06-12T16:31:32.530" v="1353" actId="26606"/>
          <ac:spMkLst>
            <pc:docMk/>
            <pc:sldMk cId="3372924755" sldId="267"/>
            <ac:spMk id="44" creationId="{B23893E2-3349-46D7-A7AA-B9E447957FB1}"/>
          </ac:spMkLst>
        </pc:spChg>
        <pc:spChg chg="add">
          <ac:chgData name="Singh, Diwakar V" userId="847aff47-2950-4d56-bee8-595100c3b3b0" providerId="ADAL" clId="{3F6078FC-A089-724C-B9BC-BA931F2FECAD}" dt="2019-06-12T16:31:32.530" v="1353" actId="26606"/>
          <ac:spMkLst>
            <pc:docMk/>
            <pc:sldMk cId="3372924755" sldId="267"/>
            <ac:spMk id="46" creationId="{4BFC77B5-F38E-4A7D-80BD-C3A10B717767}"/>
          </ac:spMkLst>
        </pc:spChg>
        <pc:picChg chg="add del mod ord">
          <ac:chgData name="Singh, Diwakar V" userId="847aff47-2950-4d56-bee8-595100c3b3b0" providerId="ADAL" clId="{3F6078FC-A089-724C-B9BC-BA931F2FECAD}" dt="2019-06-12T16:30:46.311" v="1348"/>
          <ac:picMkLst>
            <pc:docMk/>
            <pc:sldMk cId="3372924755" sldId="267"/>
            <ac:picMk id="6" creationId="{37839B20-3EBC-F444-8566-B0A838CCBD99}"/>
          </ac:picMkLst>
        </pc:picChg>
        <pc:picChg chg="add mod ord">
          <ac:chgData name="Singh, Diwakar V" userId="847aff47-2950-4d56-bee8-595100c3b3b0" providerId="ADAL" clId="{3F6078FC-A089-724C-B9BC-BA931F2FECAD}" dt="2019-06-12T16:33:37.987" v="1396"/>
          <ac:picMkLst>
            <pc:docMk/>
            <pc:sldMk cId="3372924755" sldId="267"/>
            <ac:picMk id="29" creationId="{6A0E6FFE-737C-C848-884C-8A79BEF49FF6}"/>
          </ac:picMkLst>
        </pc:picChg>
        <pc:picChg chg="add del mod ord">
          <ac:chgData name="Singh, Diwakar V" userId="847aff47-2950-4d56-bee8-595100c3b3b0" providerId="ADAL" clId="{3F6078FC-A089-724C-B9BC-BA931F2FECAD}" dt="2019-06-12T16:40:07.151" v="1452"/>
          <ac:picMkLst>
            <pc:docMk/>
            <pc:sldMk cId="3372924755" sldId="267"/>
            <ac:picMk id="31" creationId="{E97FC031-639F-D245-A40B-CDDFE0AD2440}"/>
          </ac:picMkLst>
        </pc:picChg>
        <pc:picChg chg="add mod">
          <ac:chgData name="Singh, Diwakar V" userId="847aff47-2950-4d56-bee8-595100c3b3b0" providerId="ADAL" clId="{3F6078FC-A089-724C-B9BC-BA931F2FECAD}" dt="2019-06-12T16:31:32.530" v="1353" actId="26606"/>
          <ac:picMkLst>
            <pc:docMk/>
            <pc:sldMk cId="3372924755" sldId="267"/>
            <ac:picMk id="34" creationId="{791D2B4C-5C2A-0440-B84F-57584FF49E20}"/>
          </ac:picMkLst>
        </pc:picChg>
        <pc:picChg chg="add">
          <ac:chgData name="Singh, Diwakar V" userId="847aff47-2950-4d56-bee8-595100c3b3b0" providerId="ADAL" clId="{3F6078FC-A089-724C-B9BC-BA931F2FECAD}" dt="2019-06-12T16:31:12.852" v="1352"/>
          <ac:picMkLst>
            <pc:docMk/>
            <pc:sldMk cId="3372924755" sldId="267"/>
            <ac:picMk id="37" creationId="{02952C56-FFF6-3E41-8E57-C1A36C24F1DA}"/>
          </ac:picMkLst>
        </pc:picChg>
        <pc:cxnChg chg="add del">
          <ac:chgData name="Singh, Diwakar V" userId="847aff47-2950-4d56-bee8-595100c3b3b0" providerId="ADAL" clId="{3F6078FC-A089-724C-B9BC-BA931F2FECAD}" dt="2019-06-12T16:27:36.325" v="1329" actId="26606"/>
          <ac:cxnSpMkLst>
            <pc:docMk/>
            <pc:sldMk cId="3372924755" sldId="267"/>
            <ac:cxnSpMk id="17" creationId="{67182200-4859-4C8D-BCBB-55B245C28BA3}"/>
          </ac:cxnSpMkLst>
        </pc:cxnChg>
        <pc:cxnChg chg="add del">
          <ac:chgData name="Singh, Diwakar V" userId="847aff47-2950-4d56-bee8-595100c3b3b0" providerId="ADAL" clId="{3F6078FC-A089-724C-B9BC-BA931F2FECAD}" dt="2019-06-12T16:28:16.476" v="1333" actId="26606"/>
          <ac:cxnSpMkLst>
            <pc:docMk/>
            <pc:sldMk cId="3372924755" sldId="267"/>
            <ac:cxnSpMk id="23" creationId="{20E3A342-4D61-4E3F-AF90-1AB42AEB96CC}"/>
          </ac:cxnSpMkLst>
        </pc:cxnChg>
        <pc:cxnChg chg="add del">
          <ac:chgData name="Singh, Diwakar V" userId="847aff47-2950-4d56-bee8-595100c3b3b0" providerId="ADAL" clId="{3F6078FC-A089-724C-B9BC-BA931F2FECAD}" dt="2019-06-12T16:29:21.447" v="1339" actId="26606"/>
          <ac:cxnSpMkLst>
            <pc:docMk/>
            <pc:sldMk cId="3372924755" sldId="267"/>
            <ac:cxnSpMk id="30" creationId="{E4A809D5-3600-46D4-A466-67F2349A54FB}"/>
          </ac:cxnSpMkLst>
        </pc:cxnChg>
        <pc:cxnChg chg="add del">
          <ac:chgData name="Singh, Diwakar V" userId="847aff47-2950-4d56-bee8-595100c3b3b0" providerId="ADAL" clId="{3F6078FC-A089-724C-B9BC-BA931F2FECAD}" dt="2019-06-12T16:29:28.012" v="1341" actId="26606"/>
          <ac:cxnSpMkLst>
            <pc:docMk/>
            <pc:sldMk cId="3372924755" sldId="267"/>
            <ac:cxnSpMk id="33" creationId="{20E3A342-4D61-4E3F-AF90-1AB42AEB96CC}"/>
          </ac:cxnSpMkLst>
        </pc:cxnChg>
        <pc:cxnChg chg="add del">
          <ac:chgData name="Singh, Diwakar V" userId="847aff47-2950-4d56-bee8-595100c3b3b0" providerId="ADAL" clId="{3F6078FC-A089-724C-B9BC-BA931F2FECAD}" dt="2019-06-12T16:29:30.457" v="1343" actId="26606"/>
          <ac:cxnSpMkLst>
            <pc:docMk/>
            <pc:sldMk cId="3372924755" sldId="267"/>
            <ac:cxnSpMk id="36" creationId="{67182200-4859-4C8D-BCBB-55B245C28BA3}"/>
          </ac:cxnSpMkLst>
        </pc:cxnChg>
        <pc:cxnChg chg="add del">
          <ac:chgData name="Singh, Diwakar V" userId="847aff47-2950-4d56-bee8-595100c3b3b0" providerId="ADAL" clId="{3F6078FC-A089-724C-B9BC-BA931F2FECAD}" dt="2019-06-12T16:30:45.445" v="1347" actId="26606"/>
          <ac:cxnSpMkLst>
            <pc:docMk/>
            <pc:sldMk cId="3372924755" sldId="267"/>
            <ac:cxnSpMk id="41" creationId="{67182200-4859-4C8D-BCBB-55B245C28BA3}"/>
          </ac:cxnSpMkLst>
        </pc:cxnChg>
      </pc:sldChg>
      <pc:sldChg chg="addSp delSp modSp add ord">
        <pc:chgData name="Singh, Diwakar V" userId="847aff47-2950-4d56-bee8-595100c3b3b0" providerId="ADAL" clId="{3F6078FC-A089-724C-B9BC-BA931F2FECAD}" dt="2019-06-03T04:04:40.434" v="1067"/>
        <pc:sldMkLst>
          <pc:docMk/>
          <pc:sldMk cId="83200452" sldId="268"/>
        </pc:sldMkLst>
        <pc:spChg chg="add mod">
          <ac:chgData name="Singh, Diwakar V" userId="847aff47-2950-4d56-bee8-595100c3b3b0" providerId="ADAL" clId="{3F6078FC-A089-724C-B9BC-BA931F2FECAD}" dt="2019-06-03T04:04:40.434" v="1067"/>
          <ac:spMkLst>
            <pc:docMk/>
            <pc:sldMk cId="83200452" sldId="268"/>
            <ac:spMk id="5" creationId="{BDFCCDEB-DDAF-1B45-AB0D-05D26E9E64B5}"/>
          </ac:spMkLst>
        </pc:spChg>
        <pc:picChg chg="del">
          <ac:chgData name="Singh, Diwakar V" userId="847aff47-2950-4d56-bee8-595100c3b3b0" providerId="ADAL" clId="{3F6078FC-A089-724C-B9BC-BA931F2FECAD}" dt="2019-06-03T04:04:40.434" v="1067"/>
          <ac:picMkLst>
            <pc:docMk/>
            <pc:sldMk cId="83200452" sldId="268"/>
            <ac:picMk id="3" creationId="{1A5FBC0D-9458-7F41-B82B-D619769CF3ED}"/>
          </ac:picMkLst>
        </pc:picChg>
      </pc:sldChg>
      <pc:sldChg chg="modSp add">
        <pc:chgData name="Singh, Diwakar V" userId="847aff47-2950-4d56-bee8-595100c3b3b0" providerId="ADAL" clId="{3F6078FC-A089-724C-B9BC-BA931F2FECAD}" dt="2019-06-12T18:19:08.074" v="2214" actId="113"/>
        <pc:sldMkLst>
          <pc:docMk/>
          <pc:sldMk cId="2948553380" sldId="269"/>
        </pc:sldMkLst>
        <pc:spChg chg="mod">
          <ac:chgData name="Singh, Diwakar V" userId="847aff47-2950-4d56-bee8-595100c3b3b0" providerId="ADAL" clId="{3F6078FC-A089-724C-B9BC-BA931F2FECAD}" dt="2019-06-03T03:37:13.190" v="441" actId="20577"/>
          <ac:spMkLst>
            <pc:docMk/>
            <pc:sldMk cId="2948553380" sldId="269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12T18:19:08.074" v="2214" actId="113"/>
          <ac:spMkLst>
            <pc:docMk/>
            <pc:sldMk cId="2948553380" sldId="269"/>
            <ac:spMk id="5" creationId="{34202EF4-BE1D-8146-9846-177F3B789037}"/>
          </ac:spMkLst>
        </pc:spChg>
      </pc:sldChg>
      <pc:sldChg chg="addSp delSp modSp add mod setBg setClrOvrMap">
        <pc:chgData name="Singh, Diwakar V" userId="847aff47-2950-4d56-bee8-595100c3b3b0" providerId="ADAL" clId="{3F6078FC-A089-724C-B9BC-BA931F2FECAD}" dt="2019-06-12T17:18:16.807" v="1991" actId="14100"/>
        <pc:sldMkLst>
          <pc:docMk/>
          <pc:sldMk cId="344193902" sldId="270"/>
        </pc:sldMkLst>
        <pc:spChg chg="del mod">
          <ac:chgData name="Singh, Diwakar V" userId="847aff47-2950-4d56-bee8-595100c3b3b0" providerId="ADAL" clId="{3F6078FC-A089-724C-B9BC-BA931F2FECAD}" dt="2019-06-03T04:05:14.486" v="1077" actId="478"/>
          <ac:spMkLst>
            <pc:docMk/>
            <pc:sldMk cId="344193902" sldId="270"/>
            <ac:spMk id="2" creationId="{D5B72B15-FE09-4E43-820C-30E82115144A}"/>
          </ac:spMkLst>
        </pc:spChg>
        <pc:spChg chg="mod ord">
          <ac:chgData name="Singh, Diwakar V" userId="847aff47-2950-4d56-bee8-595100c3b3b0" providerId="ADAL" clId="{3F6078FC-A089-724C-B9BC-BA931F2FECAD}" dt="2019-06-12T17:18:04.958" v="1987" actId="26606"/>
          <ac:spMkLst>
            <pc:docMk/>
            <pc:sldMk cId="344193902" sldId="270"/>
            <ac:spMk id="4" creationId="{706A601C-F7AC-0C4F-9F21-FDFB1BAE4C2D}"/>
          </ac:spMkLst>
        </pc:spChg>
        <pc:spChg chg="mod ord">
          <ac:chgData name="Singh, Diwakar V" userId="847aff47-2950-4d56-bee8-595100c3b3b0" providerId="ADAL" clId="{3F6078FC-A089-724C-B9BC-BA931F2FECAD}" dt="2019-06-12T17:18:16.807" v="1991" actId="14100"/>
          <ac:spMkLst>
            <pc:docMk/>
            <pc:sldMk cId="344193902" sldId="270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3F6078FC-A089-724C-B9BC-BA931F2FECAD}" dt="2019-06-12T17:17:56.250" v="1977" actId="26606"/>
          <ac:spMkLst>
            <pc:docMk/>
            <pc:sldMk cId="344193902" sldId="270"/>
            <ac:spMk id="11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7:17:57.876" v="1980" actId="26606"/>
          <ac:spMkLst>
            <pc:docMk/>
            <pc:sldMk cId="344193902" sldId="270"/>
            <ac:spMk id="14" creationId="{B0792D4F-247E-46FE-85FC-881DEFA41D94}"/>
          </ac:spMkLst>
        </pc:spChg>
        <pc:spChg chg="add del">
          <ac:chgData name="Singh, Diwakar V" userId="847aff47-2950-4d56-bee8-595100c3b3b0" providerId="ADAL" clId="{3F6078FC-A089-724C-B9BC-BA931F2FECAD}" dt="2019-06-12T17:18:00.368" v="1982" actId="26606"/>
          <ac:spMkLst>
            <pc:docMk/>
            <pc:sldMk cId="344193902" sldId="270"/>
            <ac:spMk id="16" creationId="{C607803A-4E99-444E-94F7-8785CDDF5849}"/>
          </ac:spMkLst>
        </pc:spChg>
        <pc:spChg chg="add del">
          <ac:chgData name="Singh, Diwakar V" userId="847aff47-2950-4d56-bee8-595100c3b3b0" providerId="ADAL" clId="{3F6078FC-A089-724C-B9BC-BA931F2FECAD}" dt="2019-06-12T17:18:00.368" v="1982" actId="26606"/>
          <ac:spMkLst>
            <pc:docMk/>
            <pc:sldMk cId="344193902" sldId="270"/>
            <ac:spMk id="17" creationId="{2989BE6A-C309-418E-8ADD-1616A980570D}"/>
          </ac:spMkLst>
        </pc:spChg>
        <pc:spChg chg="add del">
          <ac:chgData name="Singh, Diwakar V" userId="847aff47-2950-4d56-bee8-595100c3b3b0" providerId="ADAL" clId="{3F6078FC-A089-724C-B9BC-BA931F2FECAD}" dt="2019-06-12T17:18:04.040" v="1985" actId="26606"/>
          <ac:spMkLst>
            <pc:docMk/>
            <pc:sldMk cId="344193902" sldId="270"/>
            <ac:spMk id="19" creationId="{42A5316D-ED2F-4F89-B4B4-8D9240B1A348}"/>
          </ac:spMkLst>
        </pc:spChg>
        <pc:spChg chg="add del">
          <ac:chgData name="Singh, Diwakar V" userId="847aff47-2950-4d56-bee8-595100c3b3b0" providerId="ADAL" clId="{3F6078FC-A089-724C-B9BC-BA931F2FECAD}" dt="2019-06-12T17:18:04.958" v="1987" actId="26606"/>
          <ac:spMkLst>
            <pc:docMk/>
            <pc:sldMk cId="344193902" sldId="270"/>
            <ac:spMk id="21" creationId="{867D4867-5BA7-4462-B2F6-A23F4A622AA7}"/>
          </ac:spMkLst>
        </pc:spChg>
        <pc:picChg chg="add mod ord">
          <ac:chgData name="Singh, Diwakar V" userId="847aff47-2950-4d56-bee8-595100c3b3b0" providerId="ADAL" clId="{3F6078FC-A089-724C-B9BC-BA931F2FECAD}" dt="2019-06-12T17:18:04.958" v="1987" actId="26606"/>
          <ac:picMkLst>
            <pc:docMk/>
            <pc:sldMk cId="344193902" sldId="270"/>
            <ac:picMk id="6" creationId="{F731D8B7-4CCD-4C40-9748-98CC5AB518EA}"/>
          </ac:picMkLst>
        </pc:picChg>
        <pc:cxnChg chg="add del">
          <ac:chgData name="Singh, Diwakar V" userId="847aff47-2950-4d56-bee8-595100c3b3b0" providerId="ADAL" clId="{3F6078FC-A089-724C-B9BC-BA931F2FECAD}" dt="2019-06-12T17:17:57.876" v="1980" actId="26606"/>
          <ac:cxnSpMkLst>
            <pc:docMk/>
            <pc:sldMk cId="344193902" sldId="270"/>
            <ac:cxnSpMk id="13" creationId="{CE272F12-AF86-441A-BC1B-C014BBBF85B5}"/>
          </ac:cxnSpMkLst>
        </pc:cxnChg>
      </pc:sldChg>
      <pc:sldChg chg="addSp delSp modSp add mod setBg">
        <pc:chgData name="Singh, Diwakar V" userId="847aff47-2950-4d56-bee8-595100c3b3b0" providerId="ADAL" clId="{3F6078FC-A089-724C-B9BC-BA931F2FECAD}" dt="2019-06-03T04:19:06.570" v="1195" actId="767"/>
        <pc:sldMkLst>
          <pc:docMk/>
          <pc:sldMk cId="1595269602" sldId="271"/>
        </pc:sldMkLst>
        <pc:spChg chg="del mod">
          <ac:chgData name="Singh, Diwakar V" userId="847aff47-2950-4d56-bee8-595100c3b3b0" providerId="ADAL" clId="{3F6078FC-A089-724C-B9BC-BA931F2FECAD}" dt="2019-06-03T04:14:53.987" v="1129" actId="478"/>
          <ac:spMkLst>
            <pc:docMk/>
            <pc:sldMk cId="1595269602" sldId="271"/>
            <ac:spMk id="4" creationId="{706A601C-F7AC-0C4F-9F21-FDFB1BAE4C2D}"/>
          </ac:spMkLst>
        </pc:spChg>
        <pc:spChg chg="del mod">
          <ac:chgData name="Singh, Diwakar V" userId="847aff47-2950-4d56-bee8-595100c3b3b0" providerId="ADAL" clId="{3F6078FC-A089-724C-B9BC-BA931F2FECAD}" dt="2019-06-03T04:15:00.050" v="1132" actId="478"/>
          <ac:spMkLst>
            <pc:docMk/>
            <pc:sldMk cId="1595269602" sldId="271"/>
            <ac:spMk id="5" creationId="{34202EF4-BE1D-8146-9846-177F3B789037}"/>
          </ac:spMkLst>
        </pc:spChg>
        <pc:spChg chg="add del mod">
          <ac:chgData name="Singh, Diwakar V" userId="847aff47-2950-4d56-bee8-595100c3b3b0" providerId="ADAL" clId="{3F6078FC-A089-724C-B9BC-BA931F2FECAD}" dt="2019-06-03T04:14:57.446" v="1130" actId="478"/>
          <ac:spMkLst>
            <pc:docMk/>
            <pc:sldMk cId="1595269602" sldId="271"/>
            <ac:spMk id="7" creationId="{36DAC2BF-81D2-344A-9279-645A182D5012}"/>
          </ac:spMkLst>
        </pc:spChg>
        <pc:spChg chg="add del">
          <ac:chgData name="Singh, Diwakar V" userId="847aff47-2950-4d56-bee8-595100c3b3b0" providerId="ADAL" clId="{3F6078FC-A089-724C-B9BC-BA931F2FECAD}" dt="2019-06-03T04:15:09.847" v="1138" actId="26606"/>
          <ac:spMkLst>
            <pc:docMk/>
            <pc:sldMk cId="1595269602" sldId="271"/>
            <ac:spMk id="8" creationId="{32BC26D8-82FB-445E-AA49-62A77D7C1EE0}"/>
          </ac:spMkLst>
        </pc:spChg>
        <pc:spChg chg="add del">
          <ac:chgData name="Singh, Diwakar V" userId="847aff47-2950-4d56-bee8-595100c3b3b0" providerId="ADAL" clId="{3F6078FC-A089-724C-B9BC-BA931F2FECAD}" dt="2019-06-03T04:15:09.847" v="1138" actId="26606"/>
          <ac:spMkLst>
            <pc:docMk/>
            <pc:sldMk cId="1595269602" sldId="271"/>
            <ac:spMk id="9" creationId="{CB44330D-EA18-4254-AA95-EB49948539B8}"/>
          </ac:spMkLst>
        </pc:spChg>
        <pc:spChg chg="add del mod">
          <ac:chgData name="Singh, Diwakar V" userId="847aff47-2950-4d56-bee8-595100c3b3b0" providerId="ADAL" clId="{3F6078FC-A089-724C-B9BC-BA931F2FECAD}" dt="2019-06-03T04:19:06.570" v="1195" actId="767"/>
          <ac:spMkLst>
            <pc:docMk/>
            <pc:sldMk cId="1595269602" sldId="271"/>
            <ac:spMk id="10" creationId="{7EC41C77-3420-7C40-A399-63BC1BDAF4F3}"/>
          </ac:spMkLst>
        </pc:spChg>
        <pc:spChg chg="add del">
          <ac:chgData name="Singh, Diwakar V" userId="847aff47-2950-4d56-bee8-595100c3b3b0" providerId="ADAL" clId="{3F6078FC-A089-724C-B9BC-BA931F2FECAD}" dt="2019-06-03T04:15:12.547" v="1140" actId="26606"/>
          <ac:spMkLst>
            <pc:docMk/>
            <pc:sldMk cId="1595269602" sldId="271"/>
            <ac:spMk id="11" creationId="{ADAD1991-FFD1-4E94-ABAB-7560D33008E4}"/>
          </ac:spMkLst>
        </pc:spChg>
        <pc:spChg chg="add del">
          <ac:chgData name="Singh, Diwakar V" userId="847aff47-2950-4d56-bee8-595100c3b3b0" providerId="ADAL" clId="{3F6078FC-A089-724C-B9BC-BA931F2FECAD}" dt="2019-06-03T04:15:12.547" v="1140" actId="26606"/>
          <ac:spMkLst>
            <pc:docMk/>
            <pc:sldMk cId="1595269602" sldId="271"/>
            <ac:spMk id="12" creationId="{57845966-6EFC-468A-9CC7-BAB4B95854E7}"/>
          </ac:spMkLst>
        </pc:spChg>
        <pc:spChg chg="add del">
          <ac:chgData name="Singh, Diwakar V" userId="847aff47-2950-4d56-bee8-595100c3b3b0" providerId="ADAL" clId="{3F6078FC-A089-724C-B9BC-BA931F2FECAD}" dt="2019-06-03T04:15:14.733" v="1142" actId="26606"/>
          <ac:spMkLst>
            <pc:docMk/>
            <pc:sldMk cId="1595269602" sldId="271"/>
            <ac:spMk id="15" creationId="{01D0AF59-99C3-4251-AB9A-C966C6AD4400}"/>
          </ac:spMkLst>
        </pc:spChg>
        <pc:spChg chg="add del">
          <ac:chgData name="Singh, Diwakar V" userId="847aff47-2950-4d56-bee8-595100c3b3b0" providerId="ADAL" clId="{3F6078FC-A089-724C-B9BC-BA931F2FECAD}" dt="2019-06-03T04:15:14.733" v="1142" actId="26606"/>
          <ac:spMkLst>
            <pc:docMk/>
            <pc:sldMk cId="1595269602" sldId="271"/>
            <ac:spMk id="16" creationId="{1855405F-37A2-4869-9154-F8BE3BECE6C3}"/>
          </ac:spMkLst>
        </pc:spChg>
        <pc:spChg chg="add del">
          <ac:chgData name="Singh, Diwakar V" userId="847aff47-2950-4d56-bee8-595100c3b3b0" providerId="ADAL" clId="{3F6078FC-A089-724C-B9BC-BA931F2FECAD}" dt="2019-06-03T04:15:16.483" v="1144" actId="26606"/>
          <ac:spMkLst>
            <pc:docMk/>
            <pc:sldMk cId="1595269602" sldId="271"/>
            <ac:spMk id="18" creationId="{A2509F26-B5DC-4BA7-B476-4CB044237A2E}"/>
          </ac:spMkLst>
        </pc:spChg>
        <pc:spChg chg="add del">
          <ac:chgData name="Singh, Diwakar V" userId="847aff47-2950-4d56-bee8-595100c3b3b0" providerId="ADAL" clId="{3F6078FC-A089-724C-B9BC-BA931F2FECAD}" dt="2019-06-03T04:15:16.483" v="1144" actId="26606"/>
          <ac:spMkLst>
            <pc:docMk/>
            <pc:sldMk cId="1595269602" sldId="271"/>
            <ac:spMk id="19" creationId="{DB103EB1-B135-4526-B883-33228FC27FF1}"/>
          </ac:spMkLst>
        </pc:spChg>
        <pc:picChg chg="add mod">
          <ac:chgData name="Singh, Diwakar V" userId="847aff47-2950-4d56-bee8-595100c3b3b0" providerId="ADAL" clId="{3F6078FC-A089-724C-B9BC-BA931F2FECAD}" dt="2019-06-03T04:15:45.326" v="1159" actId="14100"/>
          <ac:picMkLst>
            <pc:docMk/>
            <pc:sldMk cId="1595269602" sldId="271"/>
            <ac:picMk id="2" creationId="{6A84F735-42CC-174D-9555-C2D1702EDE43}"/>
          </ac:picMkLst>
        </pc:picChg>
        <pc:picChg chg="del">
          <ac:chgData name="Singh, Diwakar V" userId="847aff47-2950-4d56-bee8-595100c3b3b0" providerId="ADAL" clId="{3F6078FC-A089-724C-B9BC-BA931F2FECAD}" dt="2019-06-03T04:14:23.417" v="1122" actId="478"/>
          <ac:picMkLst>
            <pc:docMk/>
            <pc:sldMk cId="1595269602" sldId="271"/>
            <ac:picMk id="6" creationId="{F731D8B7-4CCD-4C40-9748-98CC5AB518EA}"/>
          </ac:picMkLst>
        </pc:picChg>
        <pc:picChg chg="add del">
          <ac:chgData name="Singh, Diwakar V" userId="847aff47-2950-4d56-bee8-595100c3b3b0" providerId="ADAL" clId="{3F6078FC-A089-724C-B9BC-BA931F2FECAD}" dt="2019-06-03T04:15:12.547" v="1140" actId="26606"/>
          <ac:picMkLst>
            <pc:docMk/>
            <pc:sldMk cId="1595269602" sldId="271"/>
            <ac:picMk id="13" creationId="{75554383-98AF-4A47-BB65-705FAAA4BE6A}"/>
          </ac:picMkLst>
        </pc:picChg>
        <pc:picChg chg="add del">
          <ac:chgData name="Singh, Diwakar V" userId="847aff47-2950-4d56-bee8-595100c3b3b0" providerId="ADAL" clId="{3F6078FC-A089-724C-B9BC-BA931F2FECAD}" dt="2019-06-03T04:15:18.091" v="1146" actId="26606"/>
          <ac:picMkLst>
            <pc:docMk/>
            <pc:sldMk cId="1595269602" sldId="271"/>
            <ac:picMk id="21" creationId="{CB607B98-7700-4DC9-8BE8-A876255F9C52}"/>
          </ac:picMkLst>
        </pc:picChg>
      </pc:sldChg>
      <pc:sldChg chg="addSp delSp modSp add">
        <pc:chgData name="Singh, Diwakar V" userId="847aff47-2950-4d56-bee8-595100c3b3b0" providerId="ADAL" clId="{3F6078FC-A089-724C-B9BC-BA931F2FECAD}" dt="2019-06-12T17:17:09.745" v="1974" actId="1076"/>
        <pc:sldMkLst>
          <pc:docMk/>
          <pc:sldMk cId="1573320530" sldId="272"/>
        </pc:sldMkLst>
        <pc:spChg chg="mod">
          <ac:chgData name="Singh, Diwakar V" userId="847aff47-2950-4d56-bee8-595100c3b3b0" providerId="ADAL" clId="{3F6078FC-A089-724C-B9BC-BA931F2FECAD}" dt="2019-06-12T17:17:09.745" v="1974" actId="1076"/>
          <ac:spMkLst>
            <pc:docMk/>
            <pc:sldMk cId="1573320530" sldId="272"/>
            <ac:spMk id="2" creationId="{D5B72B15-FE09-4E43-820C-30E82115144A}"/>
          </ac:spMkLst>
        </pc:spChg>
        <pc:spChg chg="mod">
          <ac:chgData name="Singh, Diwakar V" userId="847aff47-2950-4d56-bee8-595100c3b3b0" providerId="ADAL" clId="{3F6078FC-A089-724C-B9BC-BA931F2FECAD}" dt="2019-06-12T17:02:02.631" v="1765" actId="1076"/>
          <ac:spMkLst>
            <pc:docMk/>
            <pc:sldMk cId="1573320530" sldId="272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12T17:02:05.954" v="1766" actId="1076"/>
          <ac:spMkLst>
            <pc:docMk/>
            <pc:sldMk cId="1573320530" sldId="272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3F6078FC-A089-724C-B9BC-BA931F2FECAD}" dt="2019-06-12T16:48:57.763" v="1611" actId="26606"/>
          <ac:spMkLst>
            <pc:docMk/>
            <pc:sldMk cId="1573320530" sldId="272"/>
            <ac:spMk id="59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6:48:57.290" v="1610" actId="26606"/>
          <ac:spMkLst>
            <pc:docMk/>
            <pc:sldMk cId="1573320530" sldId="272"/>
            <ac:spMk id="64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6:48:57.290" v="1610" actId="26606"/>
          <ac:spMkLst>
            <pc:docMk/>
            <pc:sldMk cId="1573320530" sldId="272"/>
            <ac:spMk id="66" creationId="{03BC2B61-D77E-45AB-8722-15BC6A718A37}"/>
          </ac:spMkLst>
        </pc:spChg>
        <pc:spChg chg="add">
          <ac:chgData name="Singh, Diwakar V" userId="847aff47-2950-4d56-bee8-595100c3b3b0" providerId="ADAL" clId="{3F6078FC-A089-724C-B9BC-BA931F2FECAD}" dt="2019-06-12T16:48:57.763" v="1611" actId="26606"/>
          <ac:spMkLst>
            <pc:docMk/>
            <pc:sldMk cId="1573320530" sldId="272"/>
            <ac:spMk id="68" creationId="{9228552E-C8B1-4A80-8448-0787CE0FC704}"/>
          </ac:spMkLst>
        </pc:spChg>
        <pc:picChg chg="add mod ord">
          <ac:chgData name="Singh, Diwakar V" userId="847aff47-2950-4d56-bee8-595100c3b3b0" providerId="ADAL" clId="{3F6078FC-A089-724C-B9BC-BA931F2FECAD}" dt="2019-06-12T16:58:04.323" v="1741" actId="1076"/>
          <ac:picMkLst>
            <pc:docMk/>
            <pc:sldMk cId="1573320530" sldId="272"/>
            <ac:picMk id="3" creationId="{BB06E574-3BCF-1545-98E1-3BBB5B9CCDFE}"/>
          </ac:picMkLst>
        </pc:picChg>
        <pc:picChg chg="del mod">
          <ac:chgData name="Singh, Diwakar V" userId="847aff47-2950-4d56-bee8-595100c3b3b0" providerId="ADAL" clId="{3F6078FC-A089-724C-B9BC-BA931F2FECAD}" dt="2019-06-12T16:48:42.696" v="1607" actId="478"/>
          <ac:picMkLst>
            <pc:docMk/>
            <pc:sldMk cId="1573320530" sldId="272"/>
            <ac:picMk id="6" creationId="{7B77F08E-061C-074B-A3C8-6F80191A1BDE}"/>
          </ac:picMkLst>
        </pc:picChg>
      </pc:sldChg>
      <pc:sldChg chg="add del">
        <pc:chgData name="Singh, Diwakar V" userId="847aff47-2950-4d56-bee8-595100c3b3b0" providerId="ADAL" clId="{3F6078FC-A089-724C-B9BC-BA931F2FECAD}" dt="2019-06-12T16:43:59.657" v="1511"/>
        <pc:sldMkLst>
          <pc:docMk/>
          <pc:sldMk cId="1913265869" sldId="272"/>
        </pc:sldMkLst>
      </pc:sldChg>
      <pc:sldChg chg="addSp delSp modSp add">
        <pc:chgData name="Singh, Diwakar V" userId="847aff47-2950-4d56-bee8-595100c3b3b0" providerId="ADAL" clId="{3F6078FC-A089-724C-B9BC-BA931F2FECAD}" dt="2019-06-12T17:35:22.369" v="2198" actId="255"/>
        <pc:sldMkLst>
          <pc:docMk/>
          <pc:sldMk cId="951869073" sldId="273"/>
        </pc:sldMkLst>
        <pc:spChg chg="mod">
          <ac:chgData name="Singh, Diwakar V" userId="847aff47-2950-4d56-bee8-595100c3b3b0" providerId="ADAL" clId="{3F6078FC-A089-724C-B9BC-BA931F2FECAD}" dt="2019-06-12T17:31:51.988" v="2094" actId="26606"/>
          <ac:spMkLst>
            <pc:docMk/>
            <pc:sldMk cId="951869073" sldId="273"/>
            <ac:spMk id="2" creationId="{D5B72B15-FE09-4E43-820C-30E82115144A}"/>
          </ac:spMkLst>
        </pc:spChg>
        <pc:spChg chg="mod">
          <ac:chgData name="Singh, Diwakar V" userId="847aff47-2950-4d56-bee8-595100c3b3b0" providerId="ADAL" clId="{3F6078FC-A089-724C-B9BC-BA931F2FECAD}" dt="2019-06-12T17:32:29.420" v="2106" actId="1076"/>
          <ac:spMkLst>
            <pc:docMk/>
            <pc:sldMk cId="951869073" sldId="273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12T17:35:22.369" v="2198" actId="255"/>
          <ac:spMkLst>
            <pc:docMk/>
            <pc:sldMk cId="951869073" sldId="273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3F6078FC-A089-724C-B9BC-BA931F2FECAD}" dt="2019-06-12T17:26:24.181" v="2053" actId="26606"/>
          <ac:spMkLst>
            <pc:docMk/>
            <pc:sldMk cId="951869073" sldId="273"/>
            <ac:spMk id="68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7:26:20.583" v="2050" actId="26606"/>
          <ac:spMkLst>
            <pc:docMk/>
            <pc:sldMk cId="951869073" sldId="273"/>
            <ac:spMk id="73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7:26:23.660" v="2052" actId="26606"/>
          <ac:spMkLst>
            <pc:docMk/>
            <pc:sldMk cId="951869073" sldId="273"/>
            <ac:spMk id="75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7:26:23.660" v="2052" actId="26606"/>
          <ac:spMkLst>
            <pc:docMk/>
            <pc:sldMk cId="951869073" sldId="273"/>
            <ac:spMk id="76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7:31:52.734" v="2095" actId="26606"/>
          <ac:spMkLst>
            <pc:docMk/>
            <pc:sldMk cId="951869073" sldId="273"/>
            <ac:spMk id="78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7:31:47.199" v="2090" actId="26606"/>
          <ac:spMkLst>
            <pc:docMk/>
            <pc:sldMk cId="951869073" sldId="273"/>
            <ac:spMk id="83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7:31:47.199" v="2090" actId="26606"/>
          <ac:spMkLst>
            <pc:docMk/>
            <pc:sldMk cId="951869073" sldId="273"/>
            <ac:spMk id="85" creationId="{03BC2B61-D77E-45AB-8722-15BC6A718A37}"/>
          </ac:spMkLst>
        </pc:spChg>
        <pc:spChg chg="add del">
          <ac:chgData name="Singh, Diwakar V" userId="847aff47-2950-4d56-bee8-595100c3b3b0" providerId="ADAL" clId="{3F6078FC-A089-724C-B9BC-BA931F2FECAD}" dt="2019-06-12T17:31:49.001" v="2092" actId="26606"/>
          <ac:spMkLst>
            <pc:docMk/>
            <pc:sldMk cId="951869073" sldId="273"/>
            <ac:spMk id="87" creationId="{9228552E-C8B1-4A80-8448-0787CE0FC704}"/>
          </ac:spMkLst>
        </pc:spChg>
        <pc:spChg chg="add del">
          <ac:chgData name="Singh, Diwakar V" userId="847aff47-2950-4d56-bee8-595100c3b3b0" providerId="ADAL" clId="{3F6078FC-A089-724C-B9BC-BA931F2FECAD}" dt="2019-06-12T17:31:51.988" v="2094" actId="26606"/>
          <ac:spMkLst>
            <pc:docMk/>
            <pc:sldMk cId="951869073" sldId="273"/>
            <ac:spMk id="89" creationId="{A4206507-76F5-4316-AAF5-4EAFEE5EBDE2}"/>
          </ac:spMkLst>
        </pc:spChg>
        <pc:spChg chg="add del">
          <ac:chgData name="Singh, Diwakar V" userId="847aff47-2950-4d56-bee8-595100c3b3b0" providerId="ADAL" clId="{3F6078FC-A089-724C-B9BC-BA931F2FECAD}" dt="2019-06-12T17:31:51.988" v="2094" actId="26606"/>
          <ac:spMkLst>
            <pc:docMk/>
            <pc:sldMk cId="951869073" sldId="273"/>
            <ac:spMk id="90" creationId="{03BC2B61-D77E-45AB-8722-15BC6A718A37}"/>
          </ac:spMkLst>
        </pc:spChg>
        <pc:spChg chg="add">
          <ac:chgData name="Singh, Diwakar V" userId="847aff47-2950-4d56-bee8-595100c3b3b0" providerId="ADAL" clId="{3F6078FC-A089-724C-B9BC-BA931F2FECAD}" dt="2019-06-12T17:31:52.734" v="2095" actId="26606"/>
          <ac:spMkLst>
            <pc:docMk/>
            <pc:sldMk cId="951869073" sldId="273"/>
            <ac:spMk id="92" creationId="{9228552E-C8B1-4A80-8448-0787CE0FC704}"/>
          </ac:spMkLst>
        </pc:spChg>
        <pc:picChg chg="del mod">
          <ac:chgData name="Singh, Diwakar V" userId="847aff47-2950-4d56-bee8-595100c3b3b0" providerId="ADAL" clId="{3F6078FC-A089-724C-B9BC-BA931F2FECAD}" dt="2019-06-12T17:26:04.784" v="2047" actId="478"/>
          <ac:picMkLst>
            <pc:docMk/>
            <pc:sldMk cId="951869073" sldId="273"/>
            <ac:picMk id="3" creationId="{BB06E574-3BCF-1545-98E1-3BBB5B9CCDFE}"/>
          </ac:picMkLst>
        </pc:picChg>
        <pc:picChg chg="add del mod ord">
          <ac:chgData name="Singh, Diwakar V" userId="847aff47-2950-4d56-bee8-595100c3b3b0" providerId="ADAL" clId="{3F6078FC-A089-724C-B9BC-BA931F2FECAD}" dt="2019-06-12T17:31:30.262" v="2087" actId="478"/>
          <ac:picMkLst>
            <pc:docMk/>
            <pc:sldMk cId="951869073" sldId="273"/>
            <ac:picMk id="6" creationId="{FBBD6923-E6C9-A241-8C7F-E93F33C3579B}"/>
          </ac:picMkLst>
        </pc:picChg>
        <pc:picChg chg="add mod ord">
          <ac:chgData name="Singh, Diwakar V" userId="847aff47-2950-4d56-bee8-595100c3b3b0" providerId="ADAL" clId="{3F6078FC-A089-724C-B9BC-BA931F2FECAD}" dt="2019-06-12T17:32:10.815" v="2101" actId="29295"/>
          <ac:picMkLst>
            <pc:docMk/>
            <pc:sldMk cId="951869073" sldId="273"/>
            <ac:picMk id="7" creationId="{957CBDC8-BBAC-7F45-8903-4D454C7ED538}"/>
          </ac:picMkLst>
        </pc:picChg>
      </pc:sldChg>
      <pc:sldChg chg="add del">
        <pc:chgData name="Singh, Diwakar V" userId="847aff47-2950-4d56-bee8-595100c3b3b0" providerId="ADAL" clId="{3F6078FC-A089-724C-B9BC-BA931F2FECAD}" dt="2019-06-12T17:02:33.504" v="1768"/>
        <pc:sldMkLst>
          <pc:docMk/>
          <pc:sldMk cId="1868871252" sldId="273"/>
        </pc:sldMkLst>
      </pc:sldChg>
      <pc:sldChg chg="modSp add">
        <pc:chgData name="Singh, Diwakar V" userId="847aff47-2950-4d56-bee8-595100c3b3b0" providerId="ADAL" clId="{3F6078FC-A089-724C-B9BC-BA931F2FECAD}" dt="2019-06-12T17:22:30.151" v="2046" actId="113"/>
        <pc:sldMkLst>
          <pc:docMk/>
          <pc:sldMk cId="2611119299" sldId="274"/>
        </pc:sldMkLst>
        <pc:spChg chg="mod">
          <ac:chgData name="Singh, Diwakar V" userId="847aff47-2950-4d56-bee8-595100c3b3b0" providerId="ADAL" clId="{3F6078FC-A089-724C-B9BC-BA931F2FECAD}" dt="2019-06-12T17:18:38.812" v="1993" actId="20577"/>
          <ac:spMkLst>
            <pc:docMk/>
            <pc:sldMk cId="2611119299" sldId="274"/>
            <ac:spMk id="4" creationId="{706A601C-F7AC-0C4F-9F21-FDFB1BAE4C2D}"/>
          </ac:spMkLst>
        </pc:spChg>
        <pc:spChg chg="mod">
          <ac:chgData name="Singh, Diwakar V" userId="847aff47-2950-4d56-bee8-595100c3b3b0" providerId="ADAL" clId="{3F6078FC-A089-724C-B9BC-BA931F2FECAD}" dt="2019-06-12T17:22:30.151" v="2046" actId="113"/>
          <ac:spMkLst>
            <pc:docMk/>
            <pc:sldMk cId="2611119299" sldId="274"/>
            <ac:spMk id="5" creationId="{34202EF4-BE1D-8146-9846-177F3B789037}"/>
          </ac:spMkLst>
        </pc:spChg>
      </pc:sldChg>
      <pc:sldChg chg="addSp delSp modSp add mod setBg setClrOvrMap">
        <pc:chgData name="Singh, Diwakar V" userId="847aff47-2950-4d56-bee8-595100c3b3b0" providerId="ADAL" clId="{3F6078FC-A089-724C-B9BC-BA931F2FECAD}" dt="2019-06-12T18:28:49.542" v="2230" actId="478"/>
        <pc:sldMkLst>
          <pc:docMk/>
          <pc:sldMk cId="1742772459" sldId="275"/>
        </pc:sldMkLst>
        <pc:spChg chg="mod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2" creationId="{2FF7DA3C-20C6-0E48-83E6-60AF9DEE2F77}"/>
          </ac:spMkLst>
        </pc:spChg>
        <pc:spChg chg="mod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4" creationId="{706A601C-F7AC-0C4F-9F21-FDFB1BAE4C2D}"/>
          </ac:spMkLst>
        </pc:spChg>
        <pc:spChg chg="add del mod">
          <ac:chgData name="Singh, Diwakar V" userId="847aff47-2950-4d56-bee8-595100c3b3b0" providerId="ADAL" clId="{3F6078FC-A089-724C-B9BC-BA931F2FECAD}" dt="2019-06-12T18:28:18.928" v="2222"/>
          <ac:spMkLst>
            <pc:docMk/>
            <pc:sldMk cId="1742772459" sldId="275"/>
            <ac:spMk id="5" creationId="{6A2DB498-0D49-B148-86EA-CA8A980B5EC2}"/>
          </ac:spMkLst>
        </pc:spChg>
        <pc:spChg chg="add mod">
          <ac:chgData name="Singh, Diwakar V" userId="847aff47-2950-4d56-bee8-595100c3b3b0" providerId="ADAL" clId="{3F6078FC-A089-724C-B9BC-BA931F2FECAD}" dt="2019-06-12T18:28:49.542" v="2230" actId="478"/>
          <ac:spMkLst>
            <pc:docMk/>
            <pc:sldMk cId="1742772459" sldId="275"/>
            <ac:spMk id="8" creationId="{7AE14E98-08E6-0340-A646-50AAA0D4B88B}"/>
          </ac:spMkLst>
        </pc:spChg>
        <pc:spChg chg="add del">
          <ac:chgData name="Singh, Diwakar V" userId="847aff47-2950-4d56-bee8-595100c3b3b0" providerId="ADAL" clId="{3F6078FC-A089-724C-B9BC-BA931F2FECAD}" dt="2019-06-12T18:28:32.992" v="2225" actId="26606"/>
          <ac:spMkLst>
            <pc:docMk/>
            <pc:sldMk cId="1742772459" sldId="275"/>
            <ac:spMk id="70" creationId="{71B2258F-86CA-4D4D-8270-BC05FCDEBFB3}"/>
          </ac:spMkLst>
        </pc:spChg>
        <pc:spChg chg="add del">
          <ac:chgData name="Singh, Diwakar V" userId="847aff47-2950-4d56-bee8-595100c3b3b0" providerId="ADAL" clId="{3F6078FC-A089-724C-B9BC-BA931F2FECAD}" dt="2019-06-12T18:28:41.735" v="2227" actId="26606"/>
          <ac:spMkLst>
            <pc:docMk/>
            <pc:sldMk cId="1742772459" sldId="275"/>
            <ac:spMk id="73" creationId="{E862BE82-D00D-42C1-BF16-93AA37870C32}"/>
          </ac:spMkLst>
        </pc:spChg>
        <pc:spChg chg="add del">
          <ac:chgData name="Singh, Diwakar V" userId="847aff47-2950-4d56-bee8-595100c3b3b0" providerId="ADAL" clId="{3F6078FC-A089-724C-B9BC-BA931F2FECAD}" dt="2019-06-12T18:28:41.735" v="2227" actId="26606"/>
          <ac:spMkLst>
            <pc:docMk/>
            <pc:sldMk cId="1742772459" sldId="275"/>
            <ac:spMk id="75" creationId="{F6D92C2D-1D3D-4974-918C-06579FB354A9}"/>
          </ac:spMkLst>
        </pc:spChg>
        <pc:spChg chg="add del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77" creationId="{FBE3B62F-5853-4A3C-B050-6186351A7176}"/>
          </ac:spMkLst>
        </pc:spChg>
        <pc:spChg chg="add del">
          <ac:chgData name="Singh, Diwakar V" userId="847aff47-2950-4d56-bee8-595100c3b3b0" providerId="ADAL" clId="{3F6078FC-A089-724C-B9BC-BA931F2FECAD}" dt="2019-06-12T18:28:41.735" v="2227" actId="26606"/>
          <ac:spMkLst>
            <pc:docMk/>
            <pc:sldMk cId="1742772459" sldId="275"/>
            <ac:spMk id="1030" creationId="{E4865F04-98B0-411C-A609-E9BFFE03CE68}"/>
          </ac:spMkLst>
        </pc:spChg>
        <pc:spChg chg="add del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1032" creationId="{EE1FC7B4-E4A7-4452-B413-1A623E3A7230}"/>
          </ac:spMkLst>
        </pc:spChg>
        <pc:spChg chg="add del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1033" creationId="{E0709AF0-24F0-4486-B189-BE6386BDB198}"/>
          </ac:spMkLst>
        </pc:spChg>
        <pc:spChg chg="add del">
          <ac:chgData name="Singh, Diwakar V" userId="847aff47-2950-4d56-bee8-595100c3b3b0" providerId="ADAL" clId="{3F6078FC-A089-724C-B9BC-BA931F2FECAD}" dt="2019-06-12T18:28:43.556" v="2229" actId="26606"/>
          <ac:spMkLst>
            <pc:docMk/>
            <pc:sldMk cId="1742772459" sldId="275"/>
            <ac:spMk id="1034" creationId="{D3B03E3C-1122-4211-8D48-2F1D6A2EBA87}"/>
          </ac:spMkLst>
        </pc:spChg>
        <pc:picChg chg="del">
          <ac:chgData name="Singh, Diwakar V" userId="847aff47-2950-4d56-bee8-595100c3b3b0" providerId="ADAL" clId="{3F6078FC-A089-724C-B9BC-BA931F2FECAD}" dt="2019-06-12T18:28:18.024" v="2221" actId="478"/>
          <ac:picMkLst>
            <pc:docMk/>
            <pc:sldMk cId="1742772459" sldId="275"/>
            <ac:picMk id="6" creationId="{F34BB44B-6841-8149-A34D-55571C43FAEE}"/>
          </ac:picMkLst>
        </pc:picChg>
        <pc:picChg chg="add del mod ord">
          <ac:chgData name="Singh, Diwakar V" userId="847aff47-2950-4d56-bee8-595100c3b3b0" providerId="ADAL" clId="{3F6078FC-A089-724C-B9BC-BA931F2FECAD}" dt="2019-06-12T18:28:49.542" v="2230" actId="478"/>
          <ac:picMkLst>
            <pc:docMk/>
            <pc:sldMk cId="1742772459" sldId="275"/>
            <ac:picMk id="1025" creationId="{AAE9D68E-2D05-4E4E-BC51-E03DB8BE7473}"/>
          </ac:picMkLst>
        </pc:picChg>
        <pc:picChg chg="add del">
          <ac:chgData name="Singh, Diwakar V" userId="847aff47-2950-4d56-bee8-595100c3b3b0" providerId="ADAL" clId="{3F6078FC-A089-724C-B9BC-BA931F2FECAD}" dt="2019-06-12T18:28:41.735" v="2227" actId="26606"/>
          <ac:picMkLst>
            <pc:docMk/>
            <pc:sldMk cId="1742772459" sldId="275"/>
            <ac:picMk id="1028" creationId="{AAE9D68E-2D05-4E4E-BC51-E03DB8BE7473}"/>
          </ac:picMkLst>
        </pc:picChg>
        <pc:picChg chg="add del">
          <ac:chgData name="Singh, Diwakar V" userId="847aff47-2950-4d56-bee8-595100c3b3b0" providerId="ADAL" clId="{3F6078FC-A089-724C-B9BC-BA931F2FECAD}" dt="2019-06-12T18:28:43.556" v="2229" actId="26606"/>
          <ac:picMkLst>
            <pc:docMk/>
            <pc:sldMk cId="1742772459" sldId="275"/>
            <ac:picMk id="1035" creationId="{AAE9D68E-2D05-4E4E-BC51-E03DB8BE7473}"/>
          </ac:picMkLst>
        </pc:picChg>
      </pc:sldChg>
    </pc:docChg>
  </pc:docChgLst>
  <pc:docChgLst>
    <pc:chgData name="Singh, Diwakar V" userId="S::dsingh75@gatech.edu::847aff47-2950-4d56-bee8-595100c3b3b0" providerId="AD" clId="Web-{3A8D0A3F-02BD-46EA-ABED-42FB880CF3CE}"/>
    <pc:docChg chg="modSld">
      <pc:chgData name="Singh, Diwakar V" userId="S::dsingh75@gatech.edu::847aff47-2950-4d56-bee8-595100c3b3b0" providerId="AD" clId="Web-{3A8D0A3F-02BD-46EA-ABED-42FB880CF3CE}" dt="2019-06-16T20:54:01.861" v="38" actId="20577"/>
      <pc:docMkLst>
        <pc:docMk/>
      </pc:docMkLst>
      <pc:sldChg chg="modSp">
        <pc:chgData name="Singh, Diwakar V" userId="S::dsingh75@gatech.edu::847aff47-2950-4d56-bee8-595100c3b3b0" providerId="AD" clId="Web-{3A8D0A3F-02BD-46EA-ABED-42FB880CF3CE}" dt="2019-06-16T20:53:58.533" v="36" actId="20577"/>
        <pc:sldMkLst>
          <pc:docMk/>
          <pc:sldMk cId="344193902" sldId="270"/>
        </pc:sldMkLst>
        <pc:spChg chg="mod">
          <ac:chgData name="Singh, Diwakar V" userId="S::dsingh75@gatech.edu::847aff47-2950-4d56-bee8-595100c3b3b0" providerId="AD" clId="Web-{3A8D0A3F-02BD-46EA-ABED-42FB880CF3CE}" dt="2019-06-16T20:53:58.533" v="36" actId="20577"/>
          <ac:spMkLst>
            <pc:docMk/>
            <pc:sldMk cId="344193902" sldId="270"/>
            <ac:spMk id="5" creationId="{34202EF4-BE1D-8146-9846-177F3B789037}"/>
          </ac:spMkLst>
        </pc:spChg>
      </pc:sldChg>
      <pc:sldChg chg="modSp">
        <pc:chgData name="Singh, Diwakar V" userId="S::dsingh75@gatech.edu::847aff47-2950-4d56-bee8-595100c3b3b0" providerId="AD" clId="Web-{3A8D0A3F-02BD-46EA-ABED-42FB880CF3CE}" dt="2019-06-16T20:37:58.871" v="27" actId="20577"/>
        <pc:sldMkLst>
          <pc:docMk/>
          <pc:sldMk cId="2611119299" sldId="274"/>
        </pc:sldMkLst>
        <pc:spChg chg="mod">
          <ac:chgData name="Singh, Diwakar V" userId="S::dsingh75@gatech.edu::847aff47-2950-4d56-bee8-595100c3b3b0" providerId="AD" clId="Web-{3A8D0A3F-02BD-46EA-ABED-42FB880CF3CE}" dt="2019-06-16T20:37:58.871" v="27" actId="20577"/>
          <ac:spMkLst>
            <pc:docMk/>
            <pc:sldMk cId="2611119299" sldId="274"/>
            <ac:spMk id="5" creationId="{34202EF4-BE1D-8146-9846-177F3B789037}"/>
          </ac:spMkLst>
        </pc:spChg>
      </pc:sldChg>
    </pc:docChg>
  </pc:docChgLst>
  <pc:docChgLst>
    <pc:chgData name="Singh, Diwakar V" userId="847aff47-2950-4d56-bee8-595100c3b3b0" providerId="ADAL" clId="{1A85997A-2B5F-2F40-95CA-9D9E64C94BE6}"/>
    <pc:docChg chg="undo custSel mod addSld delSld modSld sldOrd">
      <pc:chgData name="Singh, Diwakar V" userId="847aff47-2950-4d56-bee8-595100c3b3b0" providerId="ADAL" clId="{1A85997A-2B5F-2F40-95CA-9D9E64C94BE6}" dt="2019-06-20T16:12:36.303" v="1531" actId="2696"/>
      <pc:docMkLst>
        <pc:docMk/>
      </pc:docMkLst>
      <pc:sldChg chg="addSp modSp">
        <pc:chgData name="Singh, Diwakar V" userId="847aff47-2950-4d56-bee8-595100c3b3b0" providerId="ADAL" clId="{1A85997A-2B5F-2F40-95CA-9D9E64C94BE6}" dt="2019-06-20T15:15:37.072" v="1318" actId="20577"/>
        <pc:sldMkLst>
          <pc:docMk/>
          <pc:sldMk cId="2789775945" sldId="256"/>
        </pc:sldMkLst>
        <pc:spChg chg="mod">
          <ac:chgData name="Singh, Diwakar V" userId="847aff47-2950-4d56-bee8-595100c3b3b0" providerId="ADAL" clId="{1A85997A-2B5F-2F40-95CA-9D9E64C94BE6}" dt="2019-06-13T04:30:52.228" v="617" actId="14100"/>
          <ac:spMkLst>
            <pc:docMk/>
            <pc:sldMk cId="2789775945" sldId="256"/>
            <ac:spMk id="2" creationId="{9C0E95FB-AFDA-C24E-BDC1-87184FFF62A0}"/>
          </ac:spMkLst>
        </pc:spChg>
        <pc:spChg chg="mod">
          <ac:chgData name="Singh, Diwakar V" userId="847aff47-2950-4d56-bee8-595100c3b3b0" providerId="ADAL" clId="{1A85997A-2B5F-2F40-95CA-9D9E64C94BE6}" dt="2019-06-20T15:15:37.072" v="1318" actId="20577"/>
          <ac:spMkLst>
            <pc:docMk/>
            <pc:sldMk cId="2789775945" sldId="256"/>
            <ac:spMk id="3" creationId="{B7E66134-3B68-CA46-9583-81F439EB81A2}"/>
          </ac:spMkLst>
        </pc:spChg>
        <pc:picChg chg="add">
          <ac:chgData name="Singh, Diwakar V" userId="847aff47-2950-4d56-bee8-595100c3b3b0" providerId="ADAL" clId="{1A85997A-2B5F-2F40-95CA-9D9E64C94BE6}" dt="2019-06-12T18:29:19.958" v="0"/>
          <ac:picMkLst>
            <pc:docMk/>
            <pc:sldMk cId="2789775945" sldId="256"/>
            <ac:picMk id="8" creationId="{B0CBDF81-569F-6746-9DBC-E732B1847906}"/>
          </ac:picMkLst>
        </pc:picChg>
        <pc:picChg chg="add">
          <ac:chgData name="Singh, Diwakar V" userId="847aff47-2950-4d56-bee8-595100c3b3b0" providerId="ADAL" clId="{1A85997A-2B5F-2F40-95CA-9D9E64C94BE6}" dt="2019-06-13T16:09:13.819" v="1112"/>
          <ac:picMkLst>
            <pc:docMk/>
            <pc:sldMk cId="2789775945" sldId="256"/>
            <ac:picMk id="9" creationId="{B13A9430-27E9-684B-9636-8A4D5ED83B7F}"/>
          </ac:picMkLst>
        </pc:picChg>
        <pc:picChg chg="add">
          <ac:chgData name="Singh, Diwakar V" userId="847aff47-2950-4d56-bee8-595100c3b3b0" providerId="ADAL" clId="{1A85997A-2B5F-2F40-95CA-9D9E64C94BE6}" dt="2019-06-17T16:34:15.892" v="1113"/>
          <ac:picMkLst>
            <pc:docMk/>
            <pc:sldMk cId="2789775945" sldId="256"/>
            <ac:picMk id="10" creationId="{4E543158-0E00-574E-873B-E3BAE44235AE}"/>
          </ac:picMkLst>
        </pc:picChg>
        <pc:picChg chg="add">
          <ac:chgData name="Singh, Diwakar V" userId="847aff47-2950-4d56-bee8-595100c3b3b0" providerId="ADAL" clId="{1A85997A-2B5F-2F40-95CA-9D9E64C94BE6}" dt="2019-06-20T06:42:03.378" v="1114"/>
          <ac:picMkLst>
            <pc:docMk/>
            <pc:sldMk cId="2789775945" sldId="256"/>
            <ac:picMk id="11" creationId="{194FF17A-C212-1546-9DB5-5C089A0D6D58}"/>
          </ac:picMkLst>
        </pc:picChg>
      </pc:sldChg>
      <pc:sldChg chg="modAnim">
        <pc:chgData name="Singh, Diwakar V" userId="847aff47-2950-4d56-bee8-595100c3b3b0" providerId="ADAL" clId="{1A85997A-2B5F-2F40-95CA-9D9E64C94BE6}" dt="2019-06-13T04:57:17.626" v="667"/>
        <pc:sldMkLst>
          <pc:docMk/>
          <pc:sldMk cId="2016116046" sldId="257"/>
        </pc:sldMkLst>
      </pc:sldChg>
      <pc:sldChg chg="modSp">
        <pc:chgData name="Singh, Diwakar V" userId="847aff47-2950-4d56-bee8-595100c3b3b0" providerId="ADAL" clId="{1A85997A-2B5F-2F40-95CA-9D9E64C94BE6}" dt="2019-06-13T06:33:03.556" v="1111" actId="20577"/>
        <pc:sldMkLst>
          <pc:docMk/>
          <pc:sldMk cId="3075993705" sldId="259"/>
        </pc:sldMkLst>
        <pc:spChg chg="mod">
          <ac:chgData name="Singh, Diwakar V" userId="847aff47-2950-4d56-bee8-595100c3b3b0" providerId="ADAL" clId="{1A85997A-2B5F-2F40-95CA-9D9E64C94BE6}" dt="2019-06-13T06:33:03.556" v="1111" actId="20577"/>
          <ac:spMkLst>
            <pc:docMk/>
            <pc:sldMk cId="3075993705" sldId="259"/>
            <ac:spMk id="5" creationId="{34202EF4-BE1D-8146-9846-177F3B789037}"/>
          </ac:spMkLst>
        </pc:spChg>
      </pc:sldChg>
      <pc:sldChg chg="modSp">
        <pc:chgData name="Singh, Diwakar V" userId="847aff47-2950-4d56-bee8-595100c3b3b0" providerId="ADAL" clId="{1A85997A-2B5F-2F40-95CA-9D9E64C94BE6}" dt="2019-06-20T06:49:15.670" v="1249" actId="20577"/>
        <pc:sldMkLst>
          <pc:docMk/>
          <pc:sldMk cId="1362748476" sldId="261"/>
        </pc:sldMkLst>
        <pc:spChg chg="mod">
          <ac:chgData name="Singh, Diwakar V" userId="847aff47-2950-4d56-bee8-595100c3b3b0" providerId="ADAL" clId="{1A85997A-2B5F-2F40-95CA-9D9E64C94BE6}" dt="2019-06-20T06:49:15.670" v="1249" actId="20577"/>
          <ac:spMkLst>
            <pc:docMk/>
            <pc:sldMk cId="1362748476" sldId="261"/>
            <ac:spMk id="6" creationId="{64921231-F76F-9C4D-85F8-96525AB6710F}"/>
          </ac:spMkLst>
        </pc:spChg>
      </pc:sldChg>
      <pc:sldChg chg="modSp modAnim">
        <pc:chgData name="Singh, Diwakar V" userId="847aff47-2950-4d56-bee8-595100c3b3b0" providerId="ADAL" clId="{1A85997A-2B5F-2F40-95CA-9D9E64C94BE6}" dt="2019-06-20T15:28:12.452" v="1321" actId="255"/>
        <pc:sldMkLst>
          <pc:docMk/>
          <pc:sldMk cId="373924294" sldId="262"/>
        </pc:sldMkLst>
        <pc:spChg chg="mod">
          <ac:chgData name="Singh, Diwakar V" userId="847aff47-2950-4d56-bee8-595100c3b3b0" providerId="ADAL" clId="{1A85997A-2B5F-2F40-95CA-9D9E64C94BE6}" dt="2019-06-20T15:28:12.452" v="1321" actId="255"/>
          <ac:spMkLst>
            <pc:docMk/>
            <pc:sldMk cId="373924294" sldId="262"/>
            <ac:spMk id="5" creationId="{34202EF4-BE1D-8146-9846-177F3B789037}"/>
          </ac:spMkLst>
        </pc:spChg>
      </pc:sldChg>
      <pc:sldChg chg="addSp delSp modSp del">
        <pc:chgData name="Singh, Diwakar V" userId="847aff47-2950-4d56-bee8-595100c3b3b0" providerId="ADAL" clId="{1A85997A-2B5F-2F40-95CA-9D9E64C94BE6}" dt="2019-06-13T02:38:52.750" v="475" actId="2696"/>
        <pc:sldMkLst>
          <pc:docMk/>
          <pc:sldMk cId="2974407378" sldId="264"/>
        </pc:sldMkLst>
        <pc:spChg chg="add mod">
          <ac:chgData name="Singh, Diwakar V" userId="847aff47-2950-4d56-bee8-595100c3b3b0" providerId="ADAL" clId="{1A85997A-2B5F-2F40-95CA-9D9E64C94BE6}" dt="2019-06-13T02:23:32.634" v="368"/>
          <ac:spMkLst>
            <pc:docMk/>
            <pc:sldMk cId="2974407378" sldId="264"/>
            <ac:spMk id="3" creationId="{808E7A76-245B-8744-8522-E8A0FAE3752F}"/>
          </ac:spMkLst>
        </pc:spChg>
        <pc:spChg chg="mod">
          <ac:chgData name="Singh, Diwakar V" userId="847aff47-2950-4d56-bee8-595100c3b3b0" providerId="ADAL" clId="{1A85997A-2B5F-2F40-95CA-9D9E64C94BE6}" dt="2019-06-13T02:32:02.155" v="432" actId="1076"/>
          <ac:spMkLst>
            <pc:docMk/>
            <pc:sldMk cId="2974407378" sldId="264"/>
            <ac:spMk id="4" creationId="{706A601C-F7AC-0C4F-9F21-FDFB1BAE4C2D}"/>
          </ac:spMkLst>
        </pc:spChg>
        <pc:picChg chg="del mod">
          <ac:chgData name="Singh, Diwakar V" userId="847aff47-2950-4d56-bee8-595100c3b3b0" providerId="ADAL" clId="{1A85997A-2B5F-2F40-95CA-9D9E64C94BE6}" dt="2019-06-13T02:23:32.634" v="368"/>
          <ac:picMkLst>
            <pc:docMk/>
            <pc:sldMk cId="2974407378" sldId="264"/>
            <ac:picMk id="6" creationId="{F34BB44B-6841-8149-A34D-55571C43FAEE}"/>
          </ac:picMkLst>
        </pc:picChg>
      </pc:sldChg>
      <pc:sldChg chg="modSp">
        <pc:chgData name="Singh, Diwakar V" userId="847aff47-2950-4d56-bee8-595100c3b3b0" providerId="ADAL" clId="{1A85997A-2B5F-2F40-95CA-9D9E64C94BE6}" dt="2019-06-13T06:31:56.413" v="1086" actId="20577"/>
        <pc:sldMkLst>
          <pc:docMk/>
          <pc:sldMk cId="1347857993" sldId="265"/>
        </pc:sldMkLst>
        <pc:spChg chg="mod">
          <ac:chgData name="Singh, Diwakar V" userId="847aff47-2950-4d56-bee8-595100c3b3b0" providerId="ADAL" clId="{1A85997A-2B5F-2F40-95CA-9D9E64C94BE6}" dt="2019-06-13T06:31:56.413" v="1086" actId="20577"/>
          <ac:spMkLst>
            <pc:docMk/>
            <pc:sldMk cId="1347857993" sldId="265"/>
            <ac:spMk id="5" creationId="{34202EF4-BE1D-8146-9846-177F3B789037}"/>
          </ac:spMkLst>
        </pc:spChg>
      </pc:sldChg>
      <pc:sldChg chg="modSp">
        <pc:chgData name="Singh, Diwakar V" userId="847aff47-2950-4d56-bee8-595100c3b3b0" providerId="ADAL" clId="{1A85997A-2B5F-2F40-95CA-9D9E64C94BE6}" dt="2019-06-13T05:56:39.505" v="805" actId="2711"/>
        <pc:sldMkLst>
          <pc:docMk/>
          <pc:sldMk cId="2117156171" sldId="266"/>
        </pc:sldMkLst>
        <pc:spChg chg="mod">
          <ac:chgData name="Singh, Diwakar V" userId="847aff47-2950-4d56-bee8-595100c3b3b0" providerId="ADAL" clId="{1A85997A-2B5F-2F40-95CA-9D9E64C94BE6}" dt="2019-06-13T05:56:39.505" v="805" actId="2711"/>
          <ac:spMkLst>
            <pc:docMk/>
            <pc:sldMk cId="2117156171" sldId="266"/>
            <ac:spMk id="5" creationId="{34202EF4-BE1D-8146-9846-177F3B789037}"/>
          </ac:spMkLst>
        </pc:spChg>
      </pc:sldChg>
      <pc:sldChg chg="del">
        <pc:chgData name="Singh, Diwakar V" userId="847aff47-2950-4d56-bee8-595100c3b3b0" providerId="ADAL" clId="{1A85997A-2B5F-2F40-95CA-9D9E64C94BE6}" dt="2019-06-12T18:30:53.724" v="85" actId="2696"/>
        <pc:sldMkLst>
          <pc:docMk/>
          <pc:sldMk cId="83200452" sldId="268"/>
        </pc:sldMkLst>
      </pc:sldChg>
      <pc:sldChg chg="addSp delSp modSp mod setBg modAnim setClrOvrMap">
        <pc:chgData name="Singh, Diwakar V" userId="847aff47-2950-4d56-bee8-595100c3b3b0" providerId="ADAL" clId="{1A85997A-2B5F-2F40-95CA-9D9E64C94BE6}" dt="2019-06-13T06:18:52.917" v="1045" actId="113"/>
        <pc:sldMkLst>
          <pc:docMk/>
          <pc:sldMk cId="2948553380" sldId="269"/>
        </pc:sldMkLst>
        <pc:spChg chg="mod">
          <ac:chgData name="Singh, Diwakar V" userId="847aff47-2950-4d56-bee8-595100c3b3b0" providerId="ADAL" clId="{1A85997A-2B5F-2F40-95CA-9D9E64C94BE6}" dt="2019-06-13T02:13:52.922" v="107" actId="26606"/>
          <ac:spMkLst>
            <pc:docMk/>
            <pc:sldMk cId="2948553380" sldId="269"/>
            <ac:spMk id="2" creationId="{D5B72B15-FE09-4E43-820C-30E82115144A}"/>
          </ac:spMkLst>
        </pc:spChg>
        <pc:spChg chg="mod">
          <ac:chgData name="Singh, Diwakar V" userId="847aff47-2950-4d56-bee8-595100c3b3b0" providerId="ADAL" clId="{1A85997A-2B5F-2F40-95CA-9D9E64C94BE6}" dt="2019-06-13T02:13:52.922" v="107" actId="26606"/>
          <ac:spMkLst>
            <pc:docMk/>
            <pc:sldMk cId="2948553380" sldId="269"/>
            <ac:spMk id="4" creationId="{706A601C-F7AC-0C4F-9F21-FDFB1BAE4C2D}"/>
          </ac:spMkLst>
        </pc:spChg>
        <pc:spChg chg="mod ord">
          <ac:chgData name="Singh, Diwakar V" userId="847aff47-2950-4d56-bee8-595100c3b3b0" providerId="ADAL" clId="{1A85997A-2B5F-2F40-95CA-9D9E64C94BE6}" dt="2019-06-13T06:18:50.725" v="1044" actId="113"/>
          <ac:spMkLst>
            <pc:docMk/>
            <pc:sldMk cId="2948553380" sldId="269"/>
            <ac:spMk id="5" creationId="{34202EF4-BE1D-8146-9846-177F3B789037}"/>
          </ac:spMkLst>
        </pc:spChg>
        <pc:spChg chg="add del">
          <ac:chgData name="Singh, Diwakar V" userId="847aff47-2950-4d56-bee8-595100c3b3b0" providerId="ADAL" clId="{1A85997A-2B5F-2F40-95CA-9D9E64C94BE6}" dt="2019-06-13T02:13:46.286" v="105" actId="26606"/>
          <ac:spMkLst>
            <pc:docMk/>
            <pc:sldMk cId="2948553380" sldId="269"/>
            <ac:spMk id="7" creationId="{3A4F209C-C20E-4FA7-B241-1EF4F8D193B2}"/>
          </ac:spMkLst>
        </pc:spChg>
        <pc:spChg chg="add del">
          <ac:chgData name="Singh, Diwakar V" userId="847aff47-2950-4d56-bee8-595100c3b3b0" providerId="ADAL" clId="{1A85997A-2B5F-2F40-95CA-9D9E64C94BE6}" dt="2019-06-13T02:13:52.922" v="107" actId="26606"/>
          <ac:spMkLst>
            <pc:docMk/>
            <pc:sldMk cId="2948553380" sldId="269"/>
            <ac:spMk id="8" creationId="{F98ED85F-DCEE-4B50-802E-71A6E3E12B04}"/>
          </ac:spMkLst>
        </pc:spChg>
        <pc:spChg chg="add del">
          <ac:chgData name="Singh, Diwakar V" userId="847aff47-2950-4d56-bee8-595100c3b3b0" providerId="ADAL" clId="{1A85997A-2B5F-2F40-95CA-9D9E64C94BE6}" dt="2019-06-13T02:13:39.204" v="103" actId="26606"/>
          <ac:spMkLst>
            <pc:docMk/>
            <pc:sldMk cId="2948553380" sldId="269"/>
            <ac:spMk id="10" creationId="{F98ED85F-DCEE-4B50-802E-71A6E3E12B04}"/>
          </ac:spMkLst>
        </pc:spChg>
        <pc:spChg chg="add del">
          <ac:chgData name="Singh, Diwakar V" userId="847aff47-2950-4d56-bee8-595100c3b3b0" providerId="ADAL" clId="{1A85997A-2B5F-2F40-95CA-9D9E64C94BE6}" dt="2019-06-13T02:13:46.286" v="105" actId="26606"/>
          <ac:spMkLst>
            <pc:docMk/>
            <pc:sldMk cId="2948553380" sldId="269"/>
            <ac:spMk id="12" creationId="{E4564234-45B0-4ED8-A9E2-199C00173276}"/>
          </ac:spMkLst>
        </pc:spChg>
      </pc:sldChg>
      <pc:sldChg chg="modSp del">
        <pc:chgData name="Singh, Diwakar V" userId="847aff47-2950-4d56-bee8-595100c3b3b0" providerId="ADAL" clId="{1A85997A-2B5F-2F40-95CA-9D9E64C94BE6}" dt="2019-06-20T06:47:10.234" v="1140" actId="2696"/>
        <pc:sldMkLst>
          <pc:docMk/>
          <pc:sldMk cId="344193902" sldId="270"/>
        </pc:sldMkLst>
        <pc:spChg chg="mod">
          <ac:chgData name="Singh, Diwakar V" userId="847aff47-2950-4d56-bee8-595100c3b3b0" providerId="ADAL" clId="{1A85997A-2B5F-2F40-95CA-9D9E64C94BE6}" dt="2019-06-13T05:48:22.624" v="746" actId="2711"/>
          <ac:spMkLst>
            <pc:docMk/>
            <pc:sldMk cId="344193902" sldId="270"/>
            <ac:spMk id="5" creationId="{34202EF4-BE1D-8146-9846-177F3B789037}"/>
          </ac:spMkLst>
        </pc:spChg>
      </pc:sldChg>
      <pc:sldChg chg="modSp add">
        <pc:chgData name="Singh, Diwakar V" userId="847aff47-2950-4d56-bee8-595100c3b3b0" providerId="ADAL" clId="{1A85997A-2B5F-2F40-95CA-9D9E64C94BE6}" dt="2019-06-20T15:53:58.615" v="1337" actId="20577"/>
        <pc:sldMkLst>
          <pc:docMk/>
          <pc:sldMk cId="3887274318" sldId="270"/>
        </pc:sldMkLst>
        <pc:spChg chg="mod">
          <ac:chgData name="Singh, Diwakar V" userId="847aff47-2950-4d56-bee8-595100c3b3b0" providerId="ADAL" clId="{1A85997A-2B5F-2F40-95CA-9D9E64C94BE6}" dt="2019-06-20T15:53:58.615" v="1337" actId="20577"/>
          <ac:spMkLst>
            <pc:docMk/>
            <pc:sldMk cId="3887274318" sldId="270"/>
            <ac:spMk id="4" creationId="{706A601C-F7AC-0C4F-9F21-FDFB1BAE4C2D}"/>
          </ac:spMkLst>
        </pc:spChg>
      </pc:sldChg>
      <pc:sldChg chg="addSp delSp modSp del">
        <pc:chgData name="Singh, Diwakar V" userId="847aff47-2950-4d56-bee8-595100c3b3b0" providerId="ADAL" clId="{1A85997A-2B5F-2F40-95CA-9D9E64C94BE6}" dt="2019-06-20T06:47:10.274" v="1141" actId="2696"/>
        <pc:sldMkLst>
          <pc:docMk/>
          <pc:sldMk cId="1595269602" sldId="271"/>
        </pc:sldMkLst>
        <pc:spChg chg="add del">
          <ac:chgData name="Singh, Diwakar V" userId="847aff47-2950-4d56-bee8-595100c3b3b0" providerId="ADAL" clId="{1A85997A-2B5F-2F40-95CA-9D9E64C94BE6}" dt="2019-06-13T02:14:00.522" v="109" actId="26606"/>
          <ac:spMkLst>
            <pc:docMk/>
            <pc:sldMk cId="1595269602" sldId="271"/>
            <ac:spMk id="14" creationId="{32BC26D8-82FB-445E-AA49-62A77D7C1EE0}"/>
          </ac:spMkLst>
        </pc:spChg>
        <pc:spChg chg="add del">
          <ac:chgData name="Singh, Diwakar V" userId="847aff47-2950-4d56-bee8-595100c3b3b0" providerId="ADAL" clId="{1A85997A-2B5F-2F40-95CA-9D9E64C94BE6}" dt="2019-06-13T02:14:00.522" v="109" actId="26606"/>
          <ac:spMkLst>
            <pc:docMk/>
            <pc:sldMk cId="1595269602" sldId="271"/>
            <ac:spMk id="17" creationId="{CB44330D-EA18-4254-AA95-EB49948539B8}"/>
          </ac:spMkLst>
        </pc:spChg>
        <pc:spChg chg="add del">
          <ac:chgData name="Singh, Diwakar V" userId="847aff47-2950-4d56-bee8-595100c3b3b0" providerId="ADAL" clId="{1A85997A-2B5F-2F40-95CA-9D9E64C94BE6}" dt="2019-06-13T02:14:11.436" v="111" actId="26606"/>
          <ac:spMkLst>
            <pc:docMk/>
            <pc:sldMk cId="1595269602" sldId="271"/>
            <ac:spMk id="20" creationId="{57845966-6EFC-468A-9CC7-BAB4B95854E7}"/>
          </ac:spMkLst>
        </pc:spChg>
        <pc:spChg chg="add del">
          <ac:chgData name="Singh, Diwakar V" userId="847aff47-2950-4d56-bee8-595100c3b3b0" providerId="ADAL" clId="{1A85997A-2B5F-2F40-95CA-9D9E64C94BE6}" dt="2019-06-13T02:14:11.436" v="111" actId="26606"/>
          <ac:spMkLst>
            <pc:docMk/>
            <pc:sldMk cId="1595269602" sldId="271"/>
            <ac:spMk id="23" creationId="{ADAD1991-FFD1-4E94-ABAB-7560D33008E4}"/>
          </ac:spMkLst>
        </pc:spChg>
        <pc:picChg chg="mod">
          <ac:chgData name="Singh, Diwakar V" userId="847aff47-2950-4d56-bee8-595100c3b3b0" providerId="ADAL" clId="{1A85997A-2B5F-2F40-95CA-9D9E64C94BE6}" dt="2019-06-13T02:14:11.436" v="111" actId="26606"/>
          <ac:picMkLst>
            <pc:docMk/>
            <pc:sldMk cId="1595269602" sldId="271"/>
            <ac:picMk id="2" creationId="{6A84F735-42CC-174D-9555-C2D1702EDE43}"/>
          </ac:picMkLst>
        </pc:picChg>
        <pc:picChg chg="add del">
          <ac:chgData name="Singh, Diwakar V" userId="847aff47-2950-4d56-bee8-595100c3b3b0" providerId="ADAL" clId="{1A85997A-2B5F-2F40-95CA-9D9E64C94BE6}" dt="2019-06-13T02:14:11.436" v="111" actId="26606"/>
          <ac:picMkLst>
            <pc:docMk/>
            <pc:sldMk cId="1595269602" sldId="271"/>
            <ac:picMk id="22" creationId="{75554383-98AF-4A47-BB65-705FAAA4BE6A}"/>
          </ac:picMkLst>
        </pc:picChg>
      </pc:sldChg>
      <pc:sldChg chg="addSp delSp modSp add del setBg">
        <pc:chgData name="Singh, Diwakar V" userId="847aff47-2950-4d56-bee8-595100c3b3b0" providerId="ADAL" clId="{1A85997A-2B5F-2F40-95CA-9D9E64C94BE6}" dt="2019-06-20T15:54:06.638" v="1342" actId="2696"/>
        <pc:sldMkLst>
          <pc:docMk/>
          <pc:sldMk cId="2661295699" sldId="271"/>
        </pc:sldMkLst>
        <pc:picChg chg="del">
          <ac:chgData name="Singh, Diwakar V" userId="847aff47-2950-4d56-bee8-595100c3b3b0" providerId="ADAL" clId="{1A85997A-2B5F-2F40-95CA-9D9E64C94BE6}" dt="2019-06-20T15:53:27.723" v="1323" actId="478"/>
          <ac:picMkLst>
            <pc:docMk/>
            <pc:sldMk cId="2661295699" sldId="271"/>
            <ac:picMk id="2" creationId="{6A84F735-42CC-174D-9555-C2D1702EDE43}"/>
          </ac:picMkLst>
        </pc:picChg>
        <pc:picChg chg="add mod">
          <ac:chgData name="Singh, Diwakar V" userId="847aff47-2950-4d56-bee8-595100c3b3b0" providerId="ADAL" clId="{1A85997A-2B5F-2F40-95CA-9D9E64C94BE6}" dt="2019-06-20T15:53:31.964" v="1325" actId="1076"/>
          <ac:picMkLst>
            <pc:docMk/>
            <pc:sldMk cId="2661295699" sldId="271"/>
            <ac:picMk id="3" creationId="{77922FF7-F77F-E744-91AF-10C427FE157C}"/>
          </ac:picMkLst>
        </pc:picChg>
      </pc:sldChg>
      <pc:sldChg chg="modSp modAnim">
        <pc:chgData name="Singh, Diwakar V" userId="847aff47-2950-4d56-bee8-595100c3b3b0" providerId="ADAL" clId="{1A85997A-2B5F-2F40-95CA-9D9E64C94BE6}" dt="2019-06-13T06:08:47.223" v="928"/>
        <pc:sldMkLst>
          <pc:docMk/>
          <pc:sldMk cId="1573320530" sldId="272"/>
        </pc:sldMkLst>
        <pc:spChg chg="mod">
          <ac:chgData name="Singh, Diwakar V" userId="847aff47-2950-4d56-bee8-595100c3b3b0" providerId="ADAL" clId="{1A85997A-2B5F-2F40-95CA-9D9E64C94BE6}" dt="2019-06-13T05:40:00.064" v="745" actId="255"/>
          <ac:spMkLst>
            <pc:docMk/>
            <pc:sldMk cId="1573320530" sldId="272"/>
            <ac:spMk id="5" creationId="{34202EF4-BE1D-8146-9846-177F3B789037}"/>
          </ac:spMkLst>
        </pc:spChg>
      </pc:sldChg>
      <pc:sldChg chg="modSp modAnim modNotesTx">
        <pc:chgData name="Singh, Diwakar V" userId="847aff47-2950-4d56-bee8-595100c3b3b0" providerId="ADAL" clId="{1A85997A-2B5F-2F40-95CA-9D9E64C94BE6}" dt="2019-06-13T06:09:00.287" v="930"/>
        <pc:sldMkLst>
          <pc:docMk/>
          <pc:sldMk cId="951869073" sldId="273"/>
        </pc:sldMkLst>
        <pc:spChg chg="mod">
          <ac:chgData name="Singh, Diwakar V" userId="847aff47-2950-4d56-bee8-595100c3b3b0" providerId="ADAL" clId="{1A85997A-2B5F-2F40-95CA-9D9E64C94BE6}" dt="2019-06-13T04:29:04.475" v="607" actId="20577"/>
          <ac:spMkLst>
            <pc:docMk/>
            <pc:sldMk cId="951869073" sldId="273"/>
            <ac:spMk id="4" creationId="{706A601C-F7AC-0C4F-9F21-FDFB1BAE4C2D}"/>
          </ac:spMkLst>
        </pc:spChg>
        <pc:spChg chg="mod">
          <ac:chgData name="Singh, Diwakar V" userId="847aff47-2950-4d56-bee8-595100c3b3b0" providerId="ADAL" clId="{1A85997A-2B5F-2F40-95CA-9D9E64C94BE6}" dt="2019-06-13T05:38:57.249" v="741" actId="20577"/>
          <ac:spMkLst>
            <pc:docMk/>
            <pc:sldMk cId="951869073" sldId="273"/>
            <ac:spMk id="5" creationId="{34202EF4-BE1D-8146-9846-177F3B789037}"/>
          </ac:spMkLst>
        </pc:spChg>
      </pc:sldChg>
      <pc:sldChg chg="modAnim">
        <pc:chgData name="Singh, Diwakar V" userId="847aff47-2950-4d56-bee8-595100c3b3b0" providerId="ADAL" clId="{1A85997A-2B5F-2F40-95CA-9D9E64C94BE6}" dt="2019-06-13T06:08:06.075" v="922"/>
        <pc:sldMkLst>
          <pc:docMk/>
          <pc:sldMk cId="2611119299" sldId="274"/>
        </pc:sldMkLst>
      </pc:sldChg>
      <pc:sldChg chg="addSp delSp modSp del mod setBg delDesignElem">
        <pc:chgData name="Singh, Diwakar V" userId="847aff47-2950-4d56-bee8-595100c3b3b0" providerId="ADAL" clId="{1A85997A-2B5F-2F40-95CA-9D9E64C94BE6}" dt="2019-06-13T02:22:55.542" v="356" actId="2696"/>
        <pc:sldMkLst>
          <pc:docMk/>
          <pc:sldMk cId="1742772459" sldId="275"/>
        </pc:sldMkLst>
        <pc:spChg chg="mod ord">
          <ac:chgData name="Singh, Diwakar V" userId="847aff47-2950-4d56-bee8-595100c3b3b0" providerId="ADAL" clId="{1A85997A-2B5F-2F40-95CA-9D9E64C94BE6}" dt="2019-06-13T02:21:38.062" v="338"/>
          <ac:spMkLst>
            <pc:docMk/>
            <pc:sldMk cId="1742772459" sldId="275"/>
            <ac:spMk id="2" creationId="{2FF7DA3C-20C6-0E48-83E6-60AF9DEE2F77}"/>
          </ac:spMkLst>
        </pc:spChg>
        <pc:spChg chg="mod">
          <ac:chgData name="Singh, Diwakar V" userId="847aff47-2950-4d56-bee8-595100c3b3b0" providerId="ADAL" clId="{1A85997A-2B5F-2F40-95CA-9D9E64C94BE6}" dt="2019-06-13T02:20:05.466" v="319" actId="26606"/>
          <ac:spMkLst>
            <pc:docMk/>
            <pc:sldMk cId="1742772459" sldId="275"/>
            <ac:spMk id="4" creationId="{706A601C-F7AC-0C4F-9F21-FDFB1BAE4C2D}"/>
          </ac:spMkLst>
        </pc:spChg>
        <pc:spChg chg="del">
          <ac:chgData name="Singh, Diwakar V" userId="847aff47-2950-4d56-bee8-595100c3b3b0" providerId="ADAL" clId="{1A85997A-2B5F-2F40-95CA-9D9E64C94BE6}" dt="2019-06-12T18:36:10.345" v="86"/>
          <ac:spMkLst>
            <pc:docMk/>
            <pc:sldMk cId="1742772459" sldId="275"/>
            <ac:spMk id="8" creationId="{7AE14E98-08E6-0340-A646-50AAA0D4B88B}"/>
          </ac:spMkLst>
        </pc:spChg>
        <pc:spChg chg="add del">
          <ac:chgData name="Singh, Diwakar V" userId="847aff47-2950-4d56-bee8-595100c3b3b0" providerId="ADAL" clId="{1A85997A-2B5F-2F40-95CA-9D9E64C94BE6}" dt="2019-06-13T02:20:05.472" v="320" actId="26606"/>
          <ac:spMkLst>
            <pc:docMk/>
            <pc:sldMk cId="1742772459" sldId="275"/>
            <ac:spMk id="9" creationId="{823AC064-BC96-4F32-8AE1-B2FD38754823}"/>
          </ac:spMkLst>
        </pc:spChg>
        <pc:spChg chg="add del">
          <ac:chgData name="Singh, Diwakar V" userId="847aff47-2950-4d56-bee8-595100c3b3b0" providerId="ADAL" clId="{1A85997A-2B5F-2F40-95CA-9D9E64C94BE6}" dt="2019-06-13T02:12:17.839" v="97" actId="26606"/>
          <ac:spMkLst>
            <pc:docMk/>
            <pc:sldMk cId="1742772459" sldId="275"/>
            <ac:spMk id="12" creationId="{823AC064-BC96-4F32-8AE1-B2FD38754823}"/>
          </ac:spMkLst>
        </pc:spChg>
        <pc:spChg chg="add del">
          <ac:chgData name="Singh, Diwakar V" userId="847aff47-2950-4d56-bee8-595100c3b3b0" providerId="ADAL" clId="{1A85997A-2B5F-2F40-95CA-9D9E64C94BE6}" dt="2019-06-13T02:20:04.091" v="317" actId="26606"/>
          <ac:spMkLst>
            <pc:docMk/>
            <pc:sldMk cId="1742772459" sldId="275"/>
            <ac:spMk id="20" creationId="{823AC064-BC96-4F32-8AE1-B2FD38754823}"/>
          </ac:spMkLst>
        </pc:spChg>
        <pc:spChg chg="add del">
          <ac:chgData name="Singh, Diwakar V" userId="847aff47-2950-4d56-bee8-595100c3b3b0" providerId="ADAL" clId="{1A85997A-2B5F-2F40-95CA-9D9E64C94BE6}" dt="2019-06-13T02:20:05.466" v="319" actId="26606"/>
          <ac:spMkLst>
            <pc:docMk/>
            <pc:sldMk cId="1742772459" sldId="275"/>
            <ac:spMk id="27" creationId="{823AC064-BC96-4F32-8AE1-B2FD38754823}"/>
          </ac:spMkLst>
        </pc:spChg>
        <pc:spChg chg="add del">
          <ac:chgData name="Singh, Diwakar V" userId="847aff47-2950-4d56-bee8-595100c3b3b0" providerId="ADAL" clId="{1A85997A-2B5F-2F40-95CA-9D9E64C94BE6}" dt="2019-06-13T02:21:38.062" v="338"/>
          <ac:spMkLst>
            <pc:docMk/>
            <pc:sldMk cId="1742772459" sldId="275"/>
            <ac:spMk id="30" creationId="{823AC064-BC96-4F32-8AE1-B2FD38754823}"/>
          </ac:spMkLst>
        </pc:spChg>
        <pc:picChg chg="add mod ord">
          <ac:chgData name="Singh, Diwakar V" userId="847aff47-2950-4d56-bee8-595100c3b3b0" providerId="ADAL" clId="{1A85997A-2B5F-2F40-95CA-9D9E64C94BE6}" dt="2019-06-13T02:20:40.954" v="331" actId="1036"/>
          <ac:picMkLst>
            <pc:docMk/>
            <pc:sldMk cId="1742772459" sldId="275"/>
            <ac:picMk id="5" creationId="{F94A6676-F67F-814D-A861-3D863754074A}"/>
          </ac:picMkLst>
        </pc:picChg>
        <pc:picChg chg="add del mod">
          <ac:chgData name="Singh, Diwakar V" userId="847aff47-2950-4d56-bee8-595100c3b3b0" providerId="ADAL" clId="{1A85997A-2B5F-2F40-95CA-9D9E64C94BE6}" dt="2019-06-13T02:19:32.131" v="309" actId="478"/>
          <ac:picMkLst>
            <pc:docMk/>
            <pc:sldMk cId="1742772459" sldId="275"/>
            <ac:picMk id="7" creationId="{C7E04908-3582-3845-BDDB-4653BAB33DD1}"/>
          </ac:picMkLst>
        </pc:picChg>
        <pc:picChg chg="add mod ord">
          <ac:chgData name="Singh, Diwakar V" userId="847aff47-2950-4d56-bee8-595100c3b3b0" providerId="ADAL" clId="{1A85997A-2B5F-2F40-95CA-9D9E64C94BE6}" dt="2019-06-13T02:20:05.472" v="320" actId="26606"/>
          <ac:picMkLst>
            <pc:docMk/>
            <pc:sldMk cId="1742772459" sldId="275"/>
            <ac:picMk id="15" creationId="{DC8B3829-7A79-2841-B32A-2C58F95AD3C8}"/>
          </ac:picMkLst>
        </pc:picChg>
        <pc:picChg chg="add del mod">
          <ac:chgData name="Singh, Diwakar V" userId="847aff47-2950-4d56-bee8-595100c3b3b0" providerId="ADAL" clId="{1A85997A-2B5F-2F40-95CA-9D9E64C94BE6}" dt="2019-06-12T18:43:19.937" v="92" actId="478"/>
          <ac:picMkLst>
            <pc:docMk/>
            <pc:sldMk cId="1742772459" sldId="275"/>
            <ac:picMk id="1025" creationId="{8065B5A2-2F78-A94E-AD81-D49C33CF07A2}"/>
          </ac:picMkLst>
        </pc:picChg>
        <pc:cxnChg chg="add del">
          <ac:chgData name="Singh, Diwakar V" userId="847aff47-2950-4d56-bee8-595100c3b3b0" providerId="ADAL" clId="{1A85997A-2B5F-2F40-95CA-9D9E64C94BE6}" dt="2019-06-13T02:20:05.472" v="320" actId="26606"/>
          <ac:cxnSpMkLst>
            <pc:docMk/>
            <pc:sldMk cId="1742772459" sldId="275"/>
            <ac:cxnSpMk id="10" creationId="{7E7C77BC-7138-40B1-A15B-20F57A494629}"/>
          </ac:cxnSpMkLst>
        </pc:cxnChg>
        <pc:cxnChg chg="add del">
          <ac:chgData name="Singh, Diwakar V" userId="847aff47-2950-4d56-bee8-595100c3b3b0" providerId="ADAL" clId="{1A85997A-2B5F-2F40-95CA-9D9E64C94BE6}" dt="2019-06-13T02:20:05.472" v="320" actId="26606"/>
          <ac:cxnSpMkLst>
            <pc:docMk/>
            <pc:sldMk cId="1742772459" sldId="275"/>
            <ac:cxnSpMk id="11" creationId="{DB146403-F3D6-484B-B2ED-97F9565D0370}"/>
          </ac:cxnSpMkLst>
        </pc:cxnChg>
        <pc:cxnChg chg="add del">
          <ac:chgData name="Singh, Diwakar V" userId="847aff47-2950-4d56-bee8-595100c3b3b0" providerId="ADAL" clId="{1A85997A-2B5F-2F40-95CA-9D9E64C94BE6}" dt="2019-06-13T02:12:17.839" v="97" actId="26606"/>
          <ac:cxnSpMkLst>
            <pc:docMk/>
            <pc:sldMk cId="1742772459" sldId="275"/>
            <ac:cxnSpMk id="14" creationId="{7E7C77BC-7138-40B1-A15B-20F57A494629}"/>
          </ac:cxnSpMkLst>
        </pc:cxnChg>
        <pc:cxnChg chg="add del">
          <ac:chgData name="Singh, Diwakar V" userId="847aff47-2950-4d56-bee8-595100c3b3b0" providerId="ADAL" clId="{1A85997A-2B5F-2F40-95CA-9D9E64C94BE6}" dt="2019-06-13T02:12:17.839" v="97" actId="26606"/>
          <ac:cxnSpMkLst>
            <pc:docMk/>
            <pc:sldMk cId="1742772459" sldId="275"/>
            <ac:cxnSpMk id="16" creationId="{DB146403-F3D6-484B-B2ED-97F9565D0370}"/>
          </ac:cxnSpMkLst>
        </pc:cxnChg>
        <pc:cxnChg chg="add del mod">
          <ac:chgData name="Singh, Diwakar V" userId="847aff47-2950-4d56-bee8-595100c3b3b0" providerId="ADAL" clId="{1A85997A-2B5F-2F40-95CA-9D9E64C94BE6}" dt="2019-06-13T02:20:51.162" v="333" actId="478"/>
          <ac:cxnSpMkLst>
            <pc:docMk/>
            <pc:sldMk cId="1742772459" sldId="275"/>
            <ac:cxnSpMk id="18" creationId="{2D2E9884-2653-EF4C-8BD7-8CB8FA490D88}"/>
          </ac:cxnSpMkLst>
        </pc:cxnChg>
        <pc:cxnChg chg="add del">
          <ac:chgData name="Singh, Diwakar V" userId="847aff47-2950-4d56-bee8-595100c3b3b0" providerId="ADAL" clId="{1A85997A-2B5F-2F40-95CA-9D9E64C94BE6}" dt="2019-06-13T02:20:04.091" v="317" actId="26606"/>
          <ac:cxnSpMkLst>
            <pc:docMk/>
            <pc:sldMk cId="1742772459" sldId="275"/>
            <ac:cxnSpMk id="22" creationId="{7E7C77BC-7138-40B1-A15B-20F57A494629}"/>
          </ac:cxnSpMkLst>
        </pc:cxnChg>
        <pc:cxnChg chg="add del">
          <ac:chgData name="Singh, Diwakar V" userId="847aff47-2950-4d56-bee8-595100c3b3b0" providerId="ADAL" clId="{1A85997A-2B5F-2F40-95CA-9D9E64C94BE6}" dt="2019-06-13T02:20:04.091" v="317" actId="26606"/>
          <ac:cxnSpMkLst>
            <pc:docMk/>
            <pc:sldMk cId="1742772459" sldId="275"/>
            <ac:cxnSpMk id="24" creationId="{DB146403-F3D6-484B-B2ED-97F9565D0370}"/>
          </ac:cxnSpMkLst>
        </pc:cxnChg>
        <pc:cxnChg chg="add del">
          <ac:chgData name="Singh, Diwakar V" userId="847aff47-2950-4d56-bee8-595100c3b3b0" providerId="ADAL" clId="{1A85997A-2B5F-2F40-95CA-9D9E64C94BE6}" dt="2019-06-13T02:20:05.466" v="319" actId="26606"/>
          <ac:cxnSpMkLst>
            <pc:docMk/>
            <pc:sldMk cId="1742772459" sldId="275"/>
            <ac:cxnSpMk id="26" creationId="{DB146403-F3D6-484B-B2ED-97F9565D0370}"/>
          </ac:cxnSpMkLst>
        </pc:cxnChg>
        <pc:cxnChg chg="add del">
          <ac:chgData name="Singh, Diwakar V" userId="847aff47-2950-4d56-bee8-595100c3b3b0" providerId="ADAL" clId="{1A85997A-2B5F-2F40-95CA-9D9E64C94BE6}" dt="2019-06-13T02:20:05.466" v="319" actId="26606"/>
          <ac:cxnSpMkLst>
            <pc:docMk/>
            <pc:sldMk cId="1742772459" sldId="275"/>
            <ac:cxnSpMk id="28" creationId="{7E7C77BC-7138-40B1-A15B-20F57A494629}"/>
          </ac:cxnSpMkLst>
        </pc:cxnChg>
        <pc:cxnChg chg="add del">
          <ac:chgData name="Singh, Diwakar V" userId="847aff47-2950-4d56-bee8-595100c3b3b0" providerId="ADAL" clId="{1A85997A-2B5F-2F40-95CA-9D9E64C94BE6}" dt="2019-06-13T02:21:38.062" v="338"/>
          <ac:cxnSpMkLst>
            <pc:docMk/>
            <pc:sldMk cId="1742772459" sldId="275"/>
            <ac:cxnSpMk id="31" creationId="{7E7C77BC-7138-40B1-A15B-20F57A494629}"/>
          </ac:cxnSpMkLst>
        </pc:cxnChg>
        <pc:cxnChg chg="add del">
          <ac:chgData name="Singh, Diwakar V" userId="847aff47-2950-4d56-bee8-595100c3b3b0" providerId="ADAL" clId="{1A85997A-2B5F-2F40-95CA-9D9E64C94BE6}" dt="2019-06-13T02:21:38.062" v="338"/>
          <ac:cxnSpMkLst>
            <pc:docMk/>
            <pc:sldMk cId="1742772459" sldId="275"/>
            <ac:cxnSpMk id="32" creationId="{DB146403-F3D6-484B-B2ED-97F9565D0370}"/>
          </ac:cxnSpMkLst>
        </pc:cxnChg>
      </pc:sldChg>
      <pc:sldChg chg="addSp delSp modSp add addAnim delAnim modAnim">
        <pc:chgData name="Singh, Diwakar V" userId="847aff47-2950-4d56-bee8-595100c3b3b0" providerId="ADAL" clId="{1A85997A-2B5F-2F40-95CA-9D9E64C94BE6}" dt="2019-06-20T16:11:11.019" v="1503" actId="478"/>
        <pc:sldMkLst>
          <pc:docMk/>
          <pc:sldMk cId="631867967" sldId="276"/>
        </pc:sldMkLst>
        <pc:spChg chg="mod">
          <ac:chgData name="Singh, Diwakar V" userId="847aff47-2950-4d56-bee8-595100c3b3b0" providerId="ADAL" clId="{1A85997A-2B5F-2F40-95CA-9D9E64C94BE6}" dt="2019-06-13T05:51:15.550" v="762" actId="14100"/>
          <ac:spMkLst>
            <pc:docMk/>
            <pc:sldMk cId="631867967" sldId="276"/>
            <ac:spMk id="2" creationId="{B4A33F6F-415F-D340-BD3F-A85D19764181}"/>
          </ac:spMkLst>
        </pc:spChg>
        <pc:spChg chg="del">
          <ac:chgData name="Singh, Diwakar V" userId="847aff47-2950-4d56-bee8-595100c3b3b0" providerId="ADAL" clId="{1A85997A-2B5F-2F40-95CA-9D9E64C94BE6}" dt="2019-06-13T02:21:48.437" v="340"/>
          <ac:spMkLst>
            <pc:docMk/>
            <pc:sldMk cId="631867967" sldId="276"/>
            <ac:spMk id="3" creationId="{CC5C6EAD-B700-9D4E-A37E-1E9CC30E4CCD}"/>
          </ac:spMkLst>
        </pc:spChg>
        <pc:spChg chg="del">
          <ac:chgData name="Singh, Diwakar V" userId="847aff47-2950-4d56-bee8-595100c3b3b0" providerId="ADAL" clId="{1A85997A-2B5F-2F40-95CA-9D9E64C94BE6}" dt="2019-06-13T02:21:55.621" v="341"/>
          <ac:spMkLst>
            <pc:docMk/>
            <pc:sldMk cId="631867967" sldId="276"/>
            <ac:spMk id="4" creationId="{830215FA-69C1-6A40-BE88-85B534DC89CF}"/>
          </ac:spMkLst>
        </pc:spChg>
        <pc:spChg chg="add del mod">
          <ac:chgData name="Singh, Diwakar V" userId="847aff47-2950-4d56-bee8-595100c3b3b0" providerId="ADAL" clId="{1A85997A-2B5F-2F40-95CA-9D9E64C94BE6}" dt="2019-06-20T07:03:30.621" v="1255" actId="478"/>
          <ac:spMkLst>
            <pc:docMk/>
            <pc:sldMk cId="631867967" sldId="276"/>
            <ac:spMk id="4" creationId="{C9585F62-9C13-7645-8643-30725A02BE42}"/>
          </ac:spMkLst>
        </pc:spChg>
        <pc:spChg chg="add del mod">
          <ac:chgData name="Singh, Diwakar V" userId="847aff47-2950-4d56-bee8-595100c3b3b0" providerId="ADAL" clId="{1A85997A-2B5F-2F40-95CA-9D9E64C94BE6}" dt="2019-06-20T16:10:11.866" v="1484"/>
          <ac:spMkLst>
            <pc:docMk/>
            <pc:sldMk cId="631867967" sldId="276"/>
            <ac:spMk id="8" creationId="{BE03A221-F32A-DD48-A7F7-A7823E0A5DF4}"/>
          </ac:spMkLst>
        </pc:spChg>
        <pc:spChg chg="add mod">
          <ac:chgData name="Singh, Diwakar V" userId="847aff47-2950-4d56-bee8-595100c3b3b0" providerId="ADAL" clId="{1A85997A-2B5F-2F40-95CA-9D9E64C94BE6}" dt="2019-06-13T05:51:36.116" v="769" actId="207"/>
          <ac:spMkLst>
            <pc:docMk/>
            <pc:sldMk cId="631867967" sldId="276"/>
            <ac:spMk id="9" creationId="{93A162BB-EC3A-0146-BF49-98DFDE2635E1}"/>
          </ac:spMkLst>
        </pc:spChg>
        <pc:spChg chg="add del mod">
          <ac:chgData name="Singh, Diwakar V" userId="847aff47-2950-4d56-bee8-595100c3b3b0" providerId="ADAL" clId="{1A85997A-2B5F-2F40-95CA-9D9E64C94BE6}" dt="2019-06-20T07:06:43.382" v="1257"/>
          <ac:spMkLst>
            <pc:docMk/>
            <pc:sldMk cId="631867967" sldId="276"/>
            <ac:spMk id="15" creationId="{60EA3CA8-B226-A341-8ABF-946C0D07DE2D}"/>
          </ac:spMkLst>
        </pc:spChg>
        <pc:picChg chg="add del mod">
          <ac:chgData name="Singh, Diwakar V" userId="847aff47-2950-4d56-bee8-595100c3b3b0" providerId="ADAL" clId="{1A85997A-2B5F-2F40-95CA-9D9E64C94BE6}" dt="2019-06-20T16:10:06.288" v="1483" actId="478"/>
          <ac:picMkLst>
            <pc:docMk/>
            <pc:sldMk cId="631867967" sldId="276"/>
            <ac:picMk id="4" creationId="{C7BD14A9-E26A-8345-B758-7C496656FF34}"/>
          </ac:picMkLst>
        </pc:picChg>
        <pc:picChg chg="add del mod">
          <ac:chgData name="Singh, Diwakar V" userId="847aff47-2950-4d56-bee8-595100c3b3b0" providerId="ADAL" clId="{1A85997A-2B5F-2F40-95CA-9D9E64C94BE6}" dt="2019-06-20T07:06:40.282" v="1256" actId="478"/>
          <ac:picMkLst>
            <pc:docMk/>
            <pc:sldMk cId="631867967" sldId="276"/>
            <ac:picMk id="6" creationId="{2CD0EB54-6E82-6442-871A-70F4C7C38179}"/>
          </ac:picMkLst>
        </pc:picChg>
        <pc:picChg chg="add mod">
          <ac:chgData name="Singh, Diwakar V" userId="847aff47-2950-4d56-bee8-595100c3b3b0" providerId="ADAL" clId="{1A85997A-2B5F-2F40-95CA-9D9E64C94BE6}" dt="2019-06-20T07:07:41.648" v="1276" actId="14100"/>
          <ac:picMkLst>
            <pc:docMk/>
            <pc:sldMk cId="631867967" sldId="276"/>
            <ac:picMk id="7" creationId="{1BD482EC-3AEE-ED4D-A7CC-AF87951479B9}"/>
          </ac:picMkLst>
        </pc:picChg>
        <pc:picChg chg="add del mod">
          <ac:chgData name="Singh, Diwakar V" userId="847aff47-2950-4d56-bee8-595100c3b3b0" providerId="ADAL" clId="{1A85997A-2B5F-2F40-95CA-9D9E64C94BE6}" dt="2019-06-13T05:51:03.955" v="761" actId="478"/>
          <ac:picMkLst>
            <pc:docMk/>
            <pc:sldMk cId="631867967" sldId="276"/>
            <ac:picMk id="8" creationId="{98BD5A2D-59F1-1C41-AB31-857525CAD6EE}"/>
          </ac:picMkLst>
        </pc:picChg>
        <pc:picChg chg="add del mod">
          <ac:chgData name="Singh, Diwakar V" userId="847aff47-2950-4d56-bee8-595100c3b3b0" providerId="ADAL" clId="{1A85997A-2B5F-2F40-95CA-9D9E64C94BE6}" dt="2019-06-20T07:03:29.663" v="1254"/>
          <ac:picMkLst>
            <pc:docMk/>
            <pc:sldMk cId="631867967" sldId="276"/>
            <ac:picMk id="10" creationId="{7282AA18-5DEF-4C41-86D8-82E0892D9ED0}"/>
          </ac:picMkLst>
        </pc:picChg>
        <pc:picChg chg="add mod">
          <ac:chgData name="Singh, Diwakar V" userId="847aff47-2950-4d56-bee8-595100c3b3b0" providerId="ADAL" clId="{1A85997A-2B5F-2F40-95CA-9D9E64C94BE6}" dt="2019-06-20T16:10:54.651" v="1497" actId="14100"/>
          <ac:picMkLst>
            <pc:docMk/>
            <pc:sldMk cId="631867967" sldId="276"/>
            <ac:picMk id="13" creationId="{5AAF82D9-B338-D045-B70A-A7C38FAE7FDF}"/>
          </ac:picMkLst>
        </pc:picChg>
        <pc:picChg chg="add del mod">
          <ac:chgData name="Singh, Diwakar V" userId="847aff47-2950-4d56-bee8-595100c3b3b0" providerId="ADAL" clId="{1A85997A-2B5F-2F40-95CA-9D9E64C94BE6}" dt="2019-06-20T16:10:06.288" v="1483" actId="478"/>
          <ac:picMkLst>
            <pc:docMk/>
            <pc:sldMk cId="631867967" sldId="276"/>
            <ac:picMk id="17" creationId="{77DF420C-5A79-AA4B-9300-281279CF54C1}"/>
          </ac:picMkLst>
        </pc:picChg>
        <pc:cxnChg chg="add mod">
          <ac:chgData name="Singh, Diwakar V" userId="847aff47-2950-4d56-bee8-595100c3b3b0" providerId="ADAL" clId="{1A85997A-2B5F-2F40-95CA-9D9E64C94BE6}" dt="2019-06-20T07:07:55.281" v="1287" actId="1038"/>
          <ac:cxnSpMkLst>
            <pc:docMk/>
            <pc:sldMk cId="631867967" sldId="276"/>
            <ac:cxnSpMk id="11" creationId="{751C4601-B1C0-2C4A-9B01-CDD55AB4275E}"/>
          </ac:cxnSpMkLst>
        </pc:cxnChg>
        <pc:cxnChg chg="add mod">
          <ac:chgData name="Singh, Diwakar V" userId="847aff47-2950-4d56-bee8-595100c3b3b0" providerId="ADAL" clId="{1A85997A-2B5F-2F40-95CA-9D9E64C94BE6}" dt="2019-06-20T07:08:00.855" v="1288" actId="1037"/>
          <ac:cxnSpMkLst>
            <pc:docMk/>
            <pc:sldMk cId="631867967" sldId="276"/>
            <ac:cxnSpMk id="12" creationId="{A5A844D0-E225-9047-9B2B-617E20D575BC}"/>
          </ac:cxnSpMkLst>
        </pc:cxnChg>
        <pc:cxnChg chg="add mod">
          <ac:chgData name="Singh, Diwakar V" userId="847aff47-2950-4d56-bee8-595100c3b3b0" providerId="ADAL" clId="{1A85997A-2B5F-2F40-95CA-9D9E64C94BE6}" dt="2019-06-13T05:54:09.881" v="784" actId="13822"/>
          <ac:cxnSpMkLst>
            <pc:docMk/>
            <pc:sldMk cId="631867967" sldId="276"/>
            <ac:cxnSpMk id="14" creationId="{F4126CC0-8265-9149-B9FD-1BA043E57E70}"/>
          </ac:cxnSpMkLst>
        </pc:cxnChg>
        <pc:cxnChg chg="add del mod">
          <ac:chgData name="Singh, Diwakar V" userId="847aff47-2950-4d56-bee8-595100c3b3b0" providerId="ADAL" clId="{1A85997A-2B5F-2F40-95CA-9D9E64C94BE6}" dt="2019-06-20T16:11:11.019" v="1503" actId="478"/>
          <ac:cxnSpMkLst>
            <pc:docMk/>
            <pc:sldMk cId="631867967" sldId="276"/>
            <ac:cxnSpMk id="16" creationId="{4A08803F-2B72-A343-8347-E8FBDFD3598E}"/>
          </ac:cxnSpMkLst>
        </pc:cxnChg>
        <pc:cxnChg chg="add del mod">
          <ac:chgData name="Singh, Diwakar V" userId="847aff47-2950-4d56-bee8-595100c3b3b0" providerId="ADAL" clId="{1A85997A-2B5F-2F40-95CA-9D9E64C94BE6}" dt="2019-06-20T07:07:48.216" v="1277" actId="478"/>
          <ac:cxnSpMkLst>
            <pc:docMk/>
            <pc:sldMk cId="631867967" sldId="276"/>
            <ac:cxnSpMk id="19" creationId="{95EA9FD2-63D5-4C45-A3DD-21061D425B0D}"/>
          </ac:cxnSpMkLst>
        </pc:cxnChg>
      </pc:sldChg>
      <pc:sldChg chg="addSp delSp modSp add">
        <pc:chgData name="Singh, Diwakar V" userId="847aff47-2950-4d56-bee8-595100c3b3b0" providerId="ADAL" clId="{1A85997A-2B5F-2F40-95CA-9D9E64C94BE6}" dt="2019-06-13T05:52:24.351" v="774" actId="1076"/>
        <pc:sldMkLst>
          <pc:docMk/>
          <pc:sldMk cId="1453754985" sldId="277"/>
        </pc:sldMkLst>
        <pc:spChg chg="add del mod">
          <ac:chgData name="Singh, Diwakar V" userId="847aff47-2950-4d56-bee8-595100c3b3b0" providerId="ADAL" clId="{1A85997A-2B5F-2F40-95CA-9D9E64C94BE6}" dt="2019-06-13T02:26:44.580" v="405" actId="478"/>
          <ac:spMkLst>
            <pc:docMk/>
            <pc:sldMk cId="1453754985" sldId="277"/>
            <ac:spMk id="2" creationId="{6A6A13CE-DE95-7B46-BA49-A589C4CA857D}"/>
          </ac:spMkLst>
        </pc:spChg>
        <pc:spChg chg="del">
          <ac:chgData name="Singh, Diwakar V" userId="847aff47-2950-4d56-bee8-595100c3b3b0" providerId="ADAL" clId="{1A85997A-2B5F-2F40-95CA-9D9E64C94BE6}" dt="2019-06-13T02:23:34.421" v="369"/>
          <ac:spMkLst>
            <pc:docMk/>
            <pc:sldMk cId="1453754985" sldId="277"/>
            <ac:spMk id="3" creationId="{089C2B9B-6F21-974B-B8A1-41D088A4F4B0}"/>
          </ac:spMkLst>
        </pc:spChg>
        <pc:spChg chg="mod">
          <ac:chgData name="Singh, Diwakar V" userId="847aff47-2950-4d56-bee8-595100c3b3b0" providerId="ADAL" clId="{1A85997A-2B5F-2F40-95CA-9D9E64C94BE6}" dt="2019-06-13T05:50:00.622" v="756" actId="113"/>
          <ac:spMkLst>
            <pc:docMk/>
            <pc:sldMk cId="1453754985" sldId="277"/>
            <ac:spMk id="4" creationId="{98DFABA7-2B36-7A46-AA96-EF289A83BDF0}"/>
          </ac:spMkLst>
        </pc:spChg>
        <pc:spChg chg="add del">
          <ac:chgData name="Singh, Diwakar V" userId="847aff47-2950-4d56-bee8-595100c3b3b0" providerId="ADAL" clId="{1A85997A-2B5F-2F40-95CA-9D9E64C94BE6}" dt="2019-06-13T02:26:24.935" v="402"/>
          <ac:spMkLst>
            <pc:docMk/>
            <pc:sldMk cId="1453754985" sldId="277"/>
            <ac:spMk id="7" creationId="{8690A044-700D-154D-8242-607684816C19}"/>
          </ac:spMkLst>
        </pc:spChg>
        <pc:spChg chg="add del mod">
          <ac:chgData name="Singh, Diwakar V" userId="847aff47-2950-4d56-bee8-595100c3b3b0" providerId="ADAL" clId="{1A85997A-2B5F-2F40-95CA-9D9E64C94BE6}" dt="2019-06-13T02:26:24.667" v="401" actId="478"/>
          <ac:spMkLst>
            <pc:docMk/>
            <pc:sldMk cId="1453754985" sldId="277"/>
            <ac:spMk id="9" creationId="{EDE1A8D0-7B1F-4F4D-A0C9-45FB1080CC12}"/>
          </ac:spMkLst>
        </pc:spChg>
        <pc:spChg chg="add del mod">
          <ac:chgData name="Singh, Diwakar V" userId="847aff47-2950-4d56-bee8-595100c3b3b0" providerId="ADAL" clId="{1A85997A-2B5F-2F40-95CA-9D9E64C94BE6}" dt="2019-06-13T02:26:47.456" v="407" actId="478"/>
          <ac:spMkLst>
            <pc:docMk/>
            <pc:sldMk cId="1453754985" sldId="277"/>
            <ac:spMk id="11" creationId="{F805567F-D69B-E547-AFF2-047D77173695}"/>
          </ac:spMkLst>
        </pc:spChg>
        <pc:spChg chg="add mod">
          <ac:chgData name="Singh, Diwakar V" userId="847aff47-2950-4d56-bee8-595100c3b3b0" providerId="ADAL" clId="{1A85997A-2B5F-2F40-95CA-9D9E64C94BE6}" dt="2019-06-13T02:38:45.940" v="470" actId="20577"/>
          <ac:spMkLst>
            <pc:docMk/>
            <pc:sldMk cId="1453754985" sldId="277"/>
            <ac:spMk id="12" creationId="{08F3C3CE-98B2-3D43-95FB-216B845E1E31}"/>
          </ac:spMkLst>
        </pc:spChg>
        <pc:spChg chg="add mod">
          <ac:chgData name="Singh, Diwakar V" userId="847aff47-2950-4d56-bee8-595100c3b3b0" providerId="ADAL" clId="{1A85997A-2B5F-2F40-95CA-9D9E64C94BE6}" dt="2019-06-13T05:52:24.351" v="774" actId="1076"/>
          <ac:spMkLst>
            <pc:docMk/>
            <pc:sldMk cId="1453754985" sldId="277"/>
            <ac:spMk id="13" creationId="{6D0B6057-D480-4648-A952-1B7AF441C511}"/>
          </ac:spMkLst>
        </pc:spChg>
        <pc:picChg chg="add mod">
          <ac:chgData name="Singh, Diwakar V" userId="847aff47-2950-4d56-bee8-595100c3b3b0" providerId="ADAL" clId="{1A85997A-2B5F-2F40-95CA-9D9E64C94BE6}" dt="2019-06-13T05:32:10.929" v="727" actId="14100"/>
          <ac:picMkLst>
            <pc:docMk/>
            <pc:sldMk cId="1453754985" sldId="277"/>
            <ac:picMk id="6" creationId="{F2DF75D1-0E84-3949-89DC-CA01A69032A8}"/>
          </ac:picMkLst>
        </pc:picChg>
      </pc:sldChg>
      <pc:sldChg chg="addSp delSp modSp add del">
        <pc:chgData name="Singh, Diwakar V" userId="847aff47-2950-4d56-bee8-595100c3b3b0" providerId="ADAL" clId="{1A85997A-2B5F-2F40-95CA-9D9E64C94BE6}" dt="2019-06-20T16:12:36.297" v="1530" actId="2696"/>
        <pc:sldMkLst>
          <pc:docMk/>
          <pc:sldMk cId="630768855" sldId="278"/>
        </pc:sldMkLst>
        <pc:spChg chg="del">
          <ac:chgData name="Singh, Diwakar V" userId="847aff47-2950-4d56-bee8-595100c3b3b0" providerId="ADAL" clId="{1A85997A-2B5F-2F40-95CA-9D9E64C94BE6}" dt="2019-06-13T02:44:42.501" v="531"/>
          <ac:spMkLst>
            <pc:docMk/>
            <pc:sldMk cId="630768855" sldId="278"/>
            <ac:spMk id="2" creationId="{A7D6EE39-2943-2D49-87E6-B54A59C5687F}"/>
          </ac:spMkLst>
        </pc:spChg>
        <pc:spChg chg="del">
          <ac:chgData name="Singh, Diwakar V" userId="847aff47-2950-4d56-bee8-595100c3b3b0" providerId="ADAL" clId="{1A85997A-2B5F-2F40-95CA-9D9E64C94BE6}" dt="2019-06-13T02:44:42.501" v="531"/>
          <ac:spMkLst>
            <pc:docMk/>
            <pc:sldMk cId="630768855" sldId="278"/>
            <ac:spMk id="3" creationId="{94B0E9FB-27B5-714D-BA08-DD7928546340}"/>
          </ac:spMkLst>
        </pc:spChg>
        <pc:spChg chg="del">
          <ac:chgData name="Singh, Diwakar V" userId="847aff47-2950-4d56-bee8-595100c3b3b0" providerId="ADAL" clId="{1A85997A-2B5F-2F40-95CA-9D9E64C94BE6}" dt="2019-06-13T02:44:42.501" v="531"/>
          <ac:spMkLst>
            <pc:docMk/>
            <pc:sldMk cId="630768855" sldId="278"/>
            <ac:spMk id="4" creationId="{F6C656A6-C1E9-BE4C-87EB-319C93DD98AF}"/>
          </ac:spMkLst>
        </pc:spChg>
        <pc:spChg chg="add del mod">
          <ac:chgData name="Singh, Diwakar V" userId="847aff47-2950-4d56-bee8-595100c3b3b0" providerId="ADAL" clId="{1A85997A-2B5F-2F40-95CA-9D9E64C94BE6}" dt="2019-06-13T03:56:58.119" v="532"/>
          <ac:spMkLst>
            <pc:docMk/>
            <pc:sldMk cId="630768855" sldId="278"/>
            <ac:spMk id="6" creationId="{784A2CA6-2BAD-7E4D-AB40-45F8137525CF}"/>
          </ac:spMkLst>
        </pc:spChg>
        <pc:spChg chg="add del mod">
          <ac:chgData name="Singh, Diwakar V" userId="847aff47-2950-4d56-bee8-595100c3b3b0" providerId="ADAL" clId="{1A85997A-2B5F-2F40-95CA-9D9E64C94BE6}" dt="2019-06-13T03:56:58.119" v="532"/>
          <ac:spMkLst>
            <pc:docMk/>
            <pc:sldMk cId="630768855" sldId="278"/>
            <ac:spMk id="7" creationId="{58CFB7CA-36EC-AA48-A5A5-D5AB11B25B35}"/>
          </ac:spMkLst>
        </pc:spChg>
        <pc:spChg chg="add mod">
          <ac:chgData name="Singh, Diwakar V" userId="847aff47-2950-4d56-bee8-595100c3b3b0" providerId="ADAL" clId="{1A85997A-2B5F-2F40-95CA-9D9E64C94BE6}" dt="2019-06-13T05:57:20.797" v="816" actId="1076"/>
          <ac:spMkLst>
            <pc:docMk/>
            <pc:sldMk cId="630768855" sldId="278"/>
            <ac:spMk id="8" creationId="{1ABA9C0B-04BB-4443-BD8A-49654DB09C82}"/>
          </ac:spMkLst>
        </pc:spChg>
      </pc:sldChg>
      <pc:sldChg chg="addSp delSp modSp add del">
        <pc:chgData name="Singh, Diwakar V" userId="847aff47-2950-4d56-bee8-595100c3b3b0" providerId="ADAL" clId="{1A85997A-2B5F-2F40-95CA-9D9E64C94BE6}" dt="2019-06-13T02:25:01.846" v="386" actId="2696"/>
        <pc:sldMkLst>
          <pc:docMk/>
          <pc:sldMk cId="2972716279" sldId="278"/>
        </pc:sldMkLst>
        <pc:spChg chg="add del">
          <ac:chgData name="Singh, Diwakar V" userId="847aff47-2950-4d56-bee8-595100c3b3b0" providerId="ADAL" clId="{1A85997A-2B5F-2F40-95CA-9D9E64C94BE6}" dt="2019-06-13T02:24:32.384" v="381" actId="931"/>
          <ac:spMkLst>
            <pc:docMk/>
            <pc:sldMk cId="2972716279" sldId="278"/>
            <ac:spMk id="3" creationId="{7DEE3AAD-C3CF-D949-8643-D14469BC2CC8}"/>
          </ac:spMkLst>
        </pc:spChg>
        <pc:spChg chg="add mod">
          <ac:chgData name="Singh, Diwakar V" userId="847aff47-2950-4d56-bee8-595100c3b3b0" providerId="ADAL" clId="{1A85997A-2B5F-2F40-95CA-9D9E64C94BE6}" dt="2019-06-13T02:24:58.885" v="385" actId="478"/>
          <ac:spMkLst>
            <pc:docMk/>
            <pc:sldMk cId="2972716279" sldId="278"/>
            <ac:spMk id="10" creationId="{37AC3F95-8869-4C47-9059-BC4C479C7D4A}"/>
          </ac:spMkLst>
        </pc:spChg>
        <pc:picChg chg="add del mod">
          <ac:chgData name="Singh, Diwakar V" userId="847aff47-2950-4d56-bee8-595100c3b3b0" providerId="ADAL" clId="{1A85997A-2B5F-2F40-95CA-9D9E64C94BE6}" dt="2019-06-13T02:24:22.068" v="380"/>
          <ac:picMkLst>
            <pc:docMk/>
            <pc:sldMk cId="2972716279" sldId="278"/>
            <ac:picMk id="6" creationId="{F902E32B-ACAC-844E-A175-CCDAA6D235D8}"/>
          </ac:picMkLst>
        </pc:picChg>
        <pc:picChg chg="add del mod">
          <ac:chgData name="Singh, Diwakar V" userId="847aff47-2950-4d56-bee8-595100c3b3b0" providerId="ADAL" clId="{1A85997A-2B5F-2F40-95CA-9D9E64C94BE6}" dt="2019-06-13T02:24:58.885" v="385" actId="478"/>
          <ac:picMkLst>
            <pc:docMk/>
            <pc:sldMk cId="2972716279" sldId="278"/>
            <ac:picMk id="8" creationId="{BE7542D3-91D6-E04E-9DC3-9BE4F453BC56}"/>
          </ac:picMkLst>
        </pc:picChg>
      </pc:sldChg>
      <pc:sldChg chg="add del">
        <pc:chgData name="Singh, Diwakar V" userId="847aff47-2950-4d56-bee8-595100c3b3b0" providerId="ADAL" clId="{1A85997A-2B5F-2F40-95CA-9D9E64C94BE6}" dt="2019-06-13T02:26:35.035" v="404" actId="2696"/>
        <pc:sldMkLst>
          <pc:docMk/>
          <pc:sldMk cId="3852235589" sldId="278"/>
        </pc:sldMkLst>
      </pc:sldChg>
      <pc:sldChg chg="modSp add del">
        <pc:chgData name="Singh, Diwakar V" userId="847aff47-2950-4d56-bee8-595100c3b3b0" providerId="ADAL" clId="{1A85997A-2B5F-2F40-95CA-9D9E64C94BE6}" dt="2019-06-13T06:18:26.959" v="1038" actId="2696"/>
        <pc:sldMkLst>
          <pc:docMk/>
          <pc:sldMk cId="3258427873" sldId="279"/>
        </pc:sldMkLst>
        <pc:spChg chg="mod">
          <ac:chgData name="Singh, Diwakar V" userId="847aff47-2950-4d56-bee8-595100c3b3b0" providerId="ADAL" clId="{1A85997A-2B5F-2F40-95CA-9D9E64C94BE6}" dt="2019-06-13T06:16:51.269" v="1017" actId="20577"/>
          <ac:spMkLst>
            <pc:docMk/>
            <pc:sldMk cId="3258427873" sldId="279"/>
            <ac:spMk id="5" creationId="{34202EF4-BE1D-8146-9846-177F3B789037}"/>
          </ac:spMkLst>
        </pc:spChg>
      </pc:sldChg>
      <pc:sldChg chg="modSp add">
        <pc:chgData name="Singh, Diwakar V" userId="847aff47-2950-4d56-bee8-595100c3b3b0" providerId="ADAL" clId="{1A85997A-2B5F-2F40-95CA-9D9E64C94BE6}" dt="2019-06-13T06:30:03.911" v="1073" actId="207"/>
        <pc:sldMkLst>
          <pc:docMk/>
          <pc:sldMk cId="3621454480" sldId="279"/>
        </pc:sldMkLst>
        <pc:spChg chg="mod">
          <ac:chgData name="Singh, Diwakar V" userId="847aff47-2950-4d56-bee8-595100c3b3b0" providerId="ADAL" clId="{1A85997A-2B5F-2F40-95CA-9D9E64C94BE6}" dt="2019-06-13T06:30:03.911" v="1073" actId="207"/>
          <ac:spMkLst>
            <pc:docMk/>
            <pc:sldMk cId="3621454480" sldId="279"/>
            <ac:spMk id="5" creationId="{34202EF4-BE1D-8146-9846-177F3B789037}"/>
          </ac:spMkLst>
        </pc:spChg>
      </pc:sldChg>
      <pc:sldChg chg="modSp add del">
        <pc:chgData name="Singh, Diwakar V" userId="847aff47-2950-4d56-bee8-595100c3b3b0" providerId="ADAL" clId="{1A85997A-2B5F-2F40-95CA-9D9E64C94BE6}" dt="2019-06-13T06:18:26.709" v="1036" actId="2696"/>
        <pc:sldMkLst>
          <pc:docMk/>
          <pc:sldMk cId="3028221277" sldId="280"/>
        </pc:sldMkLst>
        <pc:spChg chg="mod">
          <ac:chgData name="Singh, Diwakar V" userId="847aff47-2950-4d56-bee8-595100c3b3b0" providerId="ADAL" clId="{1A85997A-2B5F-2F40-95CA-9D9E64C94BE6}" dt="2019-06-13T06:17:03.787" v="1025" actId="20577"/>
          <ac:spMkLst>
            <pc:docMk/>
            <pc:sldMk cId="3028221277" sldId="280"/>
            <ac:spMk id="5" creationId="{34202EF4-BE1D-8146-9846-177F3B789037}"/>
          </ac:spMkLst>
        </pc:spChg>
      </pc:sldChg>
      <pc:sldChg chg="modSp add">
        <pc:chgData name="Singh, Diwakar V" userId="847aff47-2950-4d56-bee8-595100c3b3b0" providerId="ADAL" clId="{1A85997A-2B5F-2F40-95CA-9D9E64C94BE6}" dt="2019-06-13T06:30:18.971" v="1075" actId="207"/>
        <pc:sldMkLst>
          <pc:docMk/>
          <pc:sldMk cId="3183112967" sldId="280"/>
        </pc:sldMkLst>
        <pc:spChg chg="mod">
          <ac:chgData name="Singh, Diwakar V" userId="847aff47-2950-4d56-bee8-595100c3b3b0" providerId="ADAL" clId="{1A85997A-2B5F-2F40-95CA-9D9E64C94BE6}" dt="2019-06-13T06:30:18.971" v="1075" actId="207"/>
          <ac:spMkLst>
            <pc:docMk/>
            <pc:sldMk cId="3183112967" sldId="280"/>
            <ac:spMk id="5" creationId="{34202EF4-BE1D-8146-9846-177F3B789037}"/>
          </ac:spMkLst>
        </pc:spChg>
      </pc:sldChg>
      <pc:sldChg chg="modSp add del">
        <pc:chgData name="Singh, Diwakar V" userId="847aff47-2950-4d56-bee8-595100c3b3b0" providerId="ADAL" clId="{1A85997A-2B5F-2F40-95CA-9D9E64C94BE6}" dt="2019-06-13T06:18:26.820" v="1037" actId="2696"/>
        <pc:sldMkLst>
          <pc:docMk/>
          <pc:sldMk cId="2014499342" sldId="281"/>
        </pc:sldMkLst>
        <pc:spChg chg="mod">
          <ac:chgData name="Singh, Diwakar V" userId="847aff47-2950-4d56-bee8-595100c3b3b0" providerId="ADAL" clId="{1A85997A-2B5F-2F40-95CA-9D9E64C94BE6}" dt="2019-06-13T06:17:09.234" v="1029" actId="20577"/>
          <ac:spMkLst>
            <pc:docMk/>
            <pc:sldMk cId="2014499342" sldId="281"/>
            <ac:spMk id="5" creationId="{34202EF4-BE1D-8146-9846-177F3B789037}"/>
          </ac:spMkLst>
        </pc:spChg>
      </pc:sldChg>
      <pc:sldChg chg="modSp add">
        <pc:chgData name="Singh, Diwakar V" userId="847aff47-2950-4d56-bee8-595100c3b3b0" providerId="ADAL" clId="{1A85997A-2B5F-2F40-95CA-9D9E64C94BE6}" dt="2019-06-13T06:30:27.396" v="1077" actId="207"/>
        <pc:sldMkLst>
          <pc:docMk/>
          <pc:sldMk cId="3679042578" sldId="281"/>
        </pc:sldMkLst>
        <pc:spChg chg="mod">
          <ac:chgData name="Singh, Diwakar V" userId="847aff47-2950-4d56-bee8-595100c3b3b0" providerId="ADAL" clId="{1A85997A-2B5F-2F40-95CA-9D9E64C94BE6}" dt="2019-06-13T06:30:27.396" v="1077" actId="207"/>
          <ac:spMkLst>
            <pc:docMk/>
            <pc:sldMk cId="3679042578" sldId="281"/>
            <ac:spMk id="5" creationId="{34202EF4-BE1D-8146-9846-177F3B789037}"/>
          </ac:spMkLst>
        </pc:spChg>
      </pc:sldChg>
      <pc:sldChg chg="modSp add">
        <pc:chgData name="Singh, Diwakar V" userId="847aff47-2950-4d56-bee8-595100c3b3b0" providerId="ADAL" clId="{1A85997A-2B5F-2F40-95CA-9D9E64C94BE6}" dt="2019-06-13T06:30:35.759" v="1079" actId="207"/>
        <pc:sldMkLst>
          <pc:docMk/>
          <pc:sldMk cId="901573359" sldId="282"/>
        </pc:sldMkLst>
        <pc:spChg chg="mod">
          <ac:chgData name="Singh, Diwakar V" userId="847aff47-2950-4d56-bee8-595100c3b3b0" providerId="ADAL" clId="{1A85997A-2B5F-2F40-95CA-9D9E64C94BE6}" dt="2019-06-13T06:30:35.759" v="1079" actId="207"/>
          <ac:spMkLst>
            <pc:docMk/>
            <pc:sldMk cId="901573359" sldId="282"/>
            <ac:spMk id="5" creationId="{34202EF4-BE1D-8146-9846-177F3B789037}"/>
          </ac:spMkLst>
        </pc:spChg>
      </pc:sldChg>
      <pc:sldChg chg="modSp add del">
        <pc:chgData name="Singh, Diwakar V" userId="847aff47-2950-4d56-bee8-595100c3b3b0" providerId="ADAL" clId="{1A85997A-2B5F-2F40-95CA-9D9E64C94BE6}" dt="2019-06-13T06:18:26.596" v="1035" actId="2696"/>
        <pc:sldMkLst>
          <pc:docMk/>
          <pc:sldMk cId="3650061619" sldId="282"/>
        </pc:sldMkLst>
        <pc:spChg chg="mod">
          <ac:chgData name="Singh, Diwakar V" userId="847aff47-2950-4d56-bee8-595100c3b3b0" providerId="ADAL" clId="{1A85997A-2B5F-2F40-95CA-9D9E64C94BE6}" dt="2019-06-13T06:16:58.728" v="1021" actId="20577"/>
          <ac:spMkLst>
            <pc:docMk/>
            <pc:sldMk cId="3650061619" sldId="282"/>
            <ac:spMk id="5" creationId="{34202EF4-BE1D-8146-9846-177F3B789037}"/>
          </ac:spMkLst>
        </pc:spChg>
      </pc:sldChg>
      <pc:sldChg chg="addSp delSp modSp add del">
        <pc:chgData name="Singh, Diwakar V" userId="847aff47-2950-4d56-bee8-595100c3b3b0" providerId="ADAL" clId="{1A85997A-2B5F-2F40-95CA-9D9E64C94BE6}" dt="2019-06-20T15:59:03.360" v="1402" actId="2696"/>
        <pc:sldMkLst>
          <pc:docMk/>
          <pc:sldMk cId="1016700933" sldId="283"/>
        </pc:sldMkLst>
        <pc:picChg chg="del">
          <ac:chgData name="Singh, Diwakar V" userId="847aff47-2950-4d56-bee8-595100c3b3b0" providerId="ADAL" clId="{1A85997A-2B5F-2F40-95CA-9D9E64C94BE6}" dt="2019-06-20T15:54:26.065" v="1343" actId="478"/>
          <ac:picMkLst>
            <pc:docMk/>
            <pc:sldMk cId="1016700933" sldId="283"/>
            <ac:picMk id="2" creationId="{6A84F735-42CC-174D-9555-C2D1702EDE43}"/>
          </ac:picMkLst>
        </pc:picChg>
        <pc:picChg chg="add del mod">
          <ac:chgData name="Singh, Diwakar V" userId="847aff47-2950-4d56-bee8-595100c3b3b0" providerId="ADAL" clId="{1A85997A-2B5F-2F40-95CA-9D9E64C94BE6}" dt="2019-06-20T15:54:49.922" v="1348"/>
          <ac:picMkLst>
            <pc:docMk/>
            <pc:sldMk cId="1016700933" sldId="283"/>
            <ac:picMk id="3" creationId="{6D5A866B-51B2-1E44-8122-87D331D5CEA4}"/>
          </ac:picMkLst>
        </pc:picChg>
      </pc:sldChg>
      <pc:sldChg chg="modSp add del">
        <pc:chgData name="Singh, Diwakar V" userId="847aff47-2950-4d56-bee8-595100c3b3b0" providerId="ADAL" clId="{1A85997A-2B5F-2F40-95CA-9D9E64C94BE6}" dt="2019-06-13T06:18:32.888" v="1039" actId="2696"/>
        <pc:sldMkLst>
          <pc:docMk/>
          <pc:sldMk cId="2798584415" sldId="283"/>
        </pc:sldMkLst>
        <pc:spChg chg="mod">
          <ac:chgData name="Singh, Diwakar V" userId="847aff47-2950-4d56-bee8-595100c3b3b0" providerId="ADAL" clId="{1A85997A-2B5F-2F40-95CA-9D9E64C94BE6}" dt="2019-06-13T06:17:49.833" v="1034" actId="113"/>
          <ac:spMkLst>
            <pc:docMk/>
            <pc:sldMk cId="2798584415" sldId="283"/>
            <ac:spMk id="5" creationId="{34202EF4-BE1D-8146-9846-177F3B789037}"/>
          </ac:spMkLst>
        </pc:spChg>
      </pc:sldChg>
      <pc:sldChg chg="addSp delSp modSp add">
        <pc:chgData name="Singh, Diwakar V" userId="847aff47-2950-4d56-bee8-595100c3b3b0" providerId="ADAL" clId="{1A85997A-2B5F-2F40-95CA-9D9E64C94BE6}" dt="2019-06-20T15:59:28.355" v="1445" actId="20577"/>
        <pc:sldMkLst>
          <pc:docMk/>
          <pc:sldMk cId="3615150168" sldId="284"/>
        </pc:sldMkLst>
        <pc:spChg chg="add del mod">
          <ac:chgData name="Singh, Diwakar V" userId="847aff47-2950-4d56-bee8-595100c3b3b0" providerId="ADAL" clId="{1A85997A-2B5F-2F40-95CA-9D9E64C94BE6}" dt="2019-06-20T15:53:52.554" v="1331" actId="478"/>
          <ac:spMkLst>
            <pc:docMk/>
            <pc:sldMk cId="3615150168" sldId="284"/>
            <ac:spMk id="3" creationId="{63E23E9A-0C94-A541-9FF0-A5C4F54401BD}"/>
          </ac:spMkLst>
        </pc:spChg>
        <pc:spChg chg="mod">
          <ac:chgData name="Singh, Diwakar V" userId="847aff47-2950-4d56-bee8-595100c3b3b0" providerId="ADAL" clId="{1A85997A-2B5F-2F40-95CA-9D9E64C94BE6}" dt="2019-06-20T15:59:28.355" v="1445" actId="20577"/>
          <ac:spMkLst>
            <pc:docMk/>
            <pc:sldMk cId="3615150168" sldId="284"/>
            <ac:spMk id="4" creationId="{706A601C-F7AC-0C4F-9F21-FDFB1BAE4C2D}"/>
          </ac:spMkLst>
        </pc:spChg>
        <pc:spChg chg="del mod">
          <ac:chgData name="Singh, Diwakar V" userId="847aff47-2950-4d56-bee8-595100c3b3b0" providerId="ADAL" clId="{1A85997A-2B5F-2F40-95CA-9D9E64C94BE6}" dt="2019-06-20T15:53:46.819" v="1328" actId="478"/>
          <ac:spMkLst>
            <pc:docMk/>
            <pc:sldMk cId="3615150168" sldId="284"/>
            <ac:spMk id="5" creationId="{34202EF4-BE1D-8146-9846-177F3B789037}"/>
          </ac:spMkLst>
        </pc:spChg>
        <pc:picChg chg="del">
          <ac:chgData name="Singh, Diwakar V" userId="847aff47-2950-4d56-bee8-595100c3b3b0" providerId="ADAL" clId="{1A85997A-2B5F-2F40-95CA-9D9E64C94BE6}" dt="2019-06-20T15:53:53.611" v="1332" actId="478"/>
          <ac:picMkLst>
            <pc:docMk/>
            <pc:sldMk cId="3615150168" sldId="284"/>
            <ac:picMk id="6" creationId="{F731D8B7-4CCD-4C40-9748-98CC5AB518EA}"/>
          </ac:picMkLst>
        </pc:picChg>
        <pc:picChg chg="add del">
          <ac:chgData name="Singh, Diwakar V" userId="847aff47-2950-4d56-bee8-595100c3b3b0" providerId="ADAL" clId="{1A85997A-2B5F-2F40-95CA-9D9E64C94BE6}" dt="2019-06-20T15:55:47.019" v="1354" actId="478"/>
          <ac:picMkLst>
            <pc:docMk/>
            <pc:sldMk cId="3615150168" sldId="284"/>
            <ac:picMk id="7" creationId="{5E447871-3F81-594B-A98E-3CBC42321D73}"/>
          </ac:picMkLst>
        </pc:picChg>
        <pc:picChg chg="add del mod">
          <ac:chgData name="Singh, Diwakar V" userId="847aff47-2950-4d56-bee8-595100c3b3b0" providerId="ADAL" clId="{1A85997A-2B5F-2F40-95CA-9D9E64C94BE6}" dt="2019-06-20T15:57:51.862" v="1364" actId="478"/>
          <ac:picMkLst>
            <pc:docMk/>
            <pc:sldMk cId="3615150168" sldId="284"/>
            <ac:picMk id="8" creationId="{A2A4DDC7-18E4-404D-918F-7184B163286B}"/>
          </ac:picMkLst>
        </pc:picChg>
        <pc:picChg chg="add mod">
          <ac:chgData name="Singh, Diwakar V" userId="847aff47-2950-4d56-bee8-595100c3b3b0" providerId="ADAL" clId="{1A85997A-2B5F-2F40-95CA-9D9E64C94BE6}" dt="2019-06-20T15:58:56.551" v="1401" actId="1037"/>
          <ac:picMkLst>
            <pc:docMk/>
            <pc:sldMk cId="3615150168" sldId="284"/>
            <ac:picMk id="9" creationId="{5F33E815-B965-B742-A2C3-694255F149E7}"/>
          </ac:picMkLst>
        </pc:picChg>
        <pc:picChg chg="add mod">
          <ac:chgData name="Singh, Diwakar V" userId="847aff47-2950-4d56-bee8-595100c3b3b0" providerId="ADAL" clId="{1A85997A-2B5F-2F40-95CA-9D9E64C94BE6}" dt="2019-06-20T15:58:54.673" v="1396" actId="1038"/>
          <ac:picMkLst>
            <pc:docMk/>
            <pc:sldMk cId="3615150168" sldId="284"/>
            <ac:picMk id="10" creationId="{DCD0B786-4A1F-E64B-B29A-DB0E0F1CAB96}"/>
          </ac:picMkLst>
        </pc:picChg>
        <pc:cxnChg chg="add del mod">
          <ac:chgData name="Singh, Diwakar V" userId="847aff47-2950-4d56-bee8-595100c3b3b0" providerId="ADAL" clId="{1A85997A-2B5F-2F40-95CA-9D9E64C94BE6}" dt="2019-06-20T15:58:33.700" v="1390" actId="478"/>
          <ac:cxnSpMkLst>
            <pc:docMk/>
            <pc:sldMk cId="3615150168" sldId="284"/>
            <ac:cxnSpMk id="12" creationId="{CD3E3393-637F-D34D-A70D-AA6929169022}"/>
          </ac:cxnSpMkLst>
        </pc:cxnChg>
      </pc:sldChg>
      <pc:sldChg chg="addSp delSp modSp add">
        <pc:chgData name="Singh, Diwakar V" userId="847aff47-2950-4d56-bee8-595100c3b3b0" providerId="ADAL" clId="{1A85997A-2B5F-2F40-95CA-9D9E64C94BE6}" dt="2019-06-20T16:00:04.303" v="1481" actId="14100"/>
        <pc:sldMkLst>
          <pc:docMk/>
          <pc:sldMk cId="1721982141" sldId="285"/>
        </pc:sldMkLst>
        <pc:spChg chg="mod">
          <ac:chgData name="Singh, Diwakar V" userId="847aff47-2950-4d56-bee8-595100c3b3b0" providerId="ADAL" clId="{1A85997A-2B5F-2F40-95CA-9D9E64C94BE6}" dt="2019-06-20T15:59:40.568" v="1479" actId="27636"/>
          <ac:spMkLst>
            <pc:docMk/>
            <pc:sldMk cId="1721982141" sldId="285"/>
            <ac:spMk id="4" creationId="{706A601C-F7AC-0C4F-9F21-FDFB1BAE4C2D}"/>
          </ac:spMkLst>
        </pc:spChg>
        <pc:picChg chg="add mod modCrop">
          <ac:chgData name="Singh, Diwakar V" userId="847aff47-2950-4d56-bee8-595100c3b3b0" providerId="ADAL" clId="{1A85997A-2B5F-2F40-95CA-9D9E64C94BE6}" dt="2019-06-20T16:00:04.303" v="1481" actId="14100"/>
          <ac:picMkLst>
            <pc:docMk/>
            <pc:sldMk cId="1721982141" sldId="285"/>
            <ac:picMk id="5" creationId="{6540633C-25C3-1742-8C72-FA2F3067A1F0}"/>
          </ac:picMkLst>
        </pc:picChg>
        <pc:picChg chg="del">
          <ac:chgData name="Singh, Diwakar V" userId="847aff47-2950-4d56-bee8-595100c3b3b0" providerId="ADAL" clId="{1A85997A-2B5F-2F40-95CA-9D9E64C94BE6}" dt="2019-06-20T15:54:51.351" v="1349" actId="478"/>
          <ac:picMkLst>
            <pc:docMk/>
            <pc:sldMk cId="1721982141" sldId="285"/>
            <ac:picMk id="7" creationId="{5E447871-3F81-594B-A98E-3CBC42321D73}"/>
          </ac:picMkLst>
        </pc:picChg>
      </pc:sldChg>
      <pc:sldChg chg="addSp delSp modSp add ord">
        <pc:chgData name="Singh, Diwakar V" userId="847aff47-2950-4d56-bee8-595100c3b3b0" providerId="ADAL" clId="{1A85997A-2B5F-2F40-95CA-9D9E64C94BE6}" dt="2019-06-20T16:12:27.711" v="1528" actId="20577"/>
        <pc:sldMkLst>
          <pc:docMk/>
          <pc:sldMk cId="2621954864" sldId="286"/>
        </pc:sldMkLst>
        <pc:spChg chg="mod">
          <ac:chgData name="Singh, Diwakar V" userId="847aff47-2950-4d56-bee8-595100c3b3b0" providerId="ADAL" clId="{1A85997A-2B5F-2F40-95CA-9D9E64C94BE6}" dt="2019-06-20T16:12:27.711" v="1528" actId="20577"/>
          <ac:spMkLst>
            <pc:docMk/>
            <pc:sldMk cId="2621954864" sldId="286"/>
            <ac:spMk id="2" creationId="{9C0E95FB-AFDA-C24E-BDC1-87184FFF62A0}"/>
          </ac:spMkLst>
        </pc:spChg>
        <pc:spChg chg="del">
          <ac:chgData name="Singh, Diwakar V" userId="847aff47-2950-4d56-bee8-595100c3b3b0" providerId="ADAL" clId="{1A85997A-2B5F-2F40-95CA-9D9E64C94BE6}" dt="2019-06-20T16:12:04.190" v="1506" actId="478"/>
          <ac:spMkLst>
            <pc:docMk/>
            <pc:sldMk cId="2621954864" sldId="286"/>
            <ac:spMk id="3" creationId="{B7E66134-3B68-CA46-9583-81F439EB81A2}"/>
          </ac:spMkLst>
        </pc:spChg>
        <pc:spChg chg="add del mod">
          <ac:chgData name="Singh, Diwakar V" userId="847aff47-2950-4d56-bee8-595100c3b3b0" providerId="ADAL" clId="{1A85997A-2B5F-2F40-95CA-9D9E64C94BE6}" dt="2019-06-20T16:12:06.702" v="1507" actId="478"/>
          <ac:spMkLst>
            <pc:docMk/>
            <pc:sldMk cId="2621954864" sldId="286"/>
            <ac:spMk id="12" creationId="{E4FF7816-5B58-AC41-AA37-B74AF29BE4D2}"/>
          </ac:spMkLst>
        </pc:spChg>
      </pc:sldChg>
      <pc:sldChg chg="add del">
        <pc:chgData name="Singh, Diwakar V" userId="847aff47-2950-4d56-bee8-595100c3b3b0" providerId="ADAL" clId="{1A85997A-2B5F-2F40-95CA-9D9E64C94BE6}" dt="2019-06-20T16:12:36.303" v="1531" actId="2696"/>
        <pc:sldMkLst>
          <pc:docMk/>
          <pc:sldMk cId="3145910821" sldId="287"/>
        </pc:sldMkLst>
      </pc:sldChg>
    </pc:docChg>
  </pc:docChgLst>
  <pc:docChgLst>
    <pc:chgData name="Singh, Diwakar V" userId="847aff47-2950-4d56-bee8-595100c3b3b0" providerId="ADAL" clId="{68C135B3-AA6E-5846-8BAB-68EF65F0E0C0}"/>
    <pc:docChg chg="undo custSel modSld">
      <pc:chgData name="Singh, Diwakar V" userId="847aff47-2950-4d56-bee8-595100c3b3b0" providerId="ADAL" clId="{68C135B3-AA6E-5846-8BAB-68EF65F0E0C0}" dt="2020-08-13T02:10:09.383" v="6" actId="14100"/>
      <pc:docMkLst>
        <pc:docMk/>
      </pc:docMkLst>
      <pc:sldChg chg="addSp modSp mod">
        <pc:chgData name="Singh, Diwakar V" userId="847aff47-2950-4d56-bee8-595100c3b3b0" providerId="ADAL" clId="{68C135B3-AA6E-5846-8BAB-68EF65F0E0C0}" dt="2020-08-13T02:10:09.383" v="6" actId="14100"/>
        <pc:sldMkLst>
          <pc:docMk/>
          <pc:sldMk cId="2789775945" sldId="256"/>
        </pc:sldMkLst>
        <pc:picChg chg="add mod">
          <ac:chgData name="Singh, Diwakar V" userId="847aff47-2950-4d56-bee8-595100c3b3b0" providerId="ADAL" clId="{68C135B3-AA6E-5846-8BAB-68EF65F0E0C0}" dt="2020-08-13T02:10:09.383" v="6" actId="14100"/>
          <ac:picMkLst>
            <pc:docMk/>
            <pc:sldMk cId="2789775945" sldId="256"/>
            <ac:picMk id="4" creationId="{A4AEA548-03B5-EC41-A49A-4E96B4A579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19760-1190-5E4C-8B47-241EE00643C8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6A448-EB28-D944-9CED-E280B41EE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9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60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0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7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2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  <a:latin typeface="Times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An IA is an autonomous entity that observes through sensors and acts upon an environment using actuators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Active Tuned Mass Damper (ATMD) system to actively control vibrations in structures.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FFFF"/>
              </a:solidFill>
              <a:latin typeface="Times" pitchFamily="2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9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0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6A448-EB28-D944-9CED-E280B41EE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4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file:////var/folders/pk/p90gp9555090tgqb_thqq2s80000gn/T/com.microsoft.Powerpoint/converted_emf.em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k/p90gp9555090tgqb_thqq2s80000gn/T/com.microsoft.Powerpoint/converted_emf.em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7798944" cy="2533304"/>
          </a:xfrm>
        </p:spPr>
        <p:txBody>
          <a:bodyPr/>
          <a:lstStyle/>
          <a:p>
            <a:r>
              <a:rPr lang="en-US" sz="2400" dirty="0"/>
              <a:t>Diwakar V. Singh</a:t>
            </a:r>
          </a:p>
          <a:p>
            <a:r>
              <a:rPr lang="en-US" sz="2400" dirty="0"/>
              <a:t>Dr. Lauren Stewart</a:t>
            </a:r>
          </a:p>
          <a:p>
            <a:r>
              <a:rPr lang="en-US" sz="2400" dirty="0"/>
              <a:t>School of Civil and Environmental Engineering</a:t>
            </a:r>
          </a:p>
          <a:p>
            <a:r>
              <a:rPr lang="en-US" sz="2400" dirty="0"/>
              <a:t>June 20</a:t>
            </a:r>
            <a:r>
              <a:rPr lang="en-US" sz="2400" baseline="30000" dirty="0"/>
              <a:t>th</a:t>
            </a:r>
            <a:r>
              <a:rPr lang="en-US" sz="2400" dirty="0"/>
              <a:t>,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7373936" cy="345943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4400" dirty="0"/>
              <a:t>Potential for Bio-inspired Adaptable Design in Structural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218DD-6B99-694A-9CFB-51D95EDD65A7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5CB16-7576-E44C-ABAB-9A65831432DE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A5146-0E36-D845-AE7C-1186E11A03BA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BDF81-569F-6746-9DBC-E732B1847906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A9430-27E9-684B-9636-8A4D5ED83B7F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43158-0E00-574E-873B-E3BAE44235AE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4FF17A-C212-1546-9DB5-5C089A0D6D58}"/>
              </a:ext>
            </a:extLst>
          </p:cNvPr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EA548-03B5-EC41-A49A-4E96B4A5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188" y="6182053"/>
            <a:ext cx="9866811" cy="6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robotic agents use distributed constraint maintenance via 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</a:t>
                </a:r>
                <a:r>
                  <a:rPr lang="en-US" sz="2400" dirty="0">
                    <a:latin typeface="Times" pitchFamily="2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 </a:t>
                </a:r>
                <a:r>
                  <a:rPr lang="en-US" sz="2400" dirty="0">
                    <a:latin typeface="Times" pitchFamily="2" charset="0"/>
                  </a:rPr>
                  <a:t>is the process  by which a group of networked agents come to a state of </a:t>
                </a:r>
                <a:r>
                  <a:rPr lang="en-US" sz="2400" b="1" dirty="0">
                    <a:latin typeface="Times" pitchFamily="2" charset="0"/>
                  </a:rPr>
                  <a:t>satisfying constraints </a:t>
                </a:r>
                <a:r>
                  <a:rPr lang="en-US" sz="2400" dirty="0">
                    <a:latin typeface="Times" pitchFamily="2" charset="0"/>
                  </a:rPr>
                  <a:t>by </a:t>
                </a:r>
                <a:r>
                  <a:rPr lang="en-US" sz="2400" b="1" dirty="0">
                    <a:latin typeface="Times" pitchFamily="2" charset="0"/>
                  </a:rPr>
                  <a:t>communicating</a:t>
                </a:r>
                <a:r>
                  <a:rPr lang="en-US" sz="2400" dirty="0">
                    <a:latin typeface="Times" pitchFamily="2" charset="0"/>
                  </a:rPr>
                  <a:t> only with neighbors.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Times" pitchFamily="2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	: agent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 state at a time 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	: feedback function from neighbor agents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pitchFamily="2" charset="0"/>
                  </a:rPr>
                  <a:t>	: set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neighbors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	: damping factor corresponding to the agent reaction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  <a:blipFill>
                <a:blip r:embed="rId3"/>
                <a:stretch>
                  <a:fillRect l="-666" t="-829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581183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1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robotic agents use distributed constraint maintenance via 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</a:t>
                </a:r>
                <a:r>
                  <a:rPr lang="en-US" sz="2400" dirty="0">
                    <a:latin typeface="Times" pitchFamily="2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 </a:t>
                </a:r>
                <a:r>
                  <a:rPr lang="en-US" sz="2400" dirty="0">
                    <a:latin typeface="Times" pitchFamily="2" charset="0"/>
                  </a:rPr>
                  <a:t>is the process  by which a group of networked agents come to a state of </a:t>
                </a:r>
                <a:r>
                  <a:rPr lang="en-US" sz="2400" b="1" dirty="0">
                    <a:latin typeface="Times" pitchFamily="2" charset="0"/>
                  </a:rPr>
                  <a:t>satisfying constraints </a:t>
                </a:r>
                <a:r>
                  <a:rPr lang="en-US" sz="2400" dirty="0">
                    <a:latin typeface="Times" pitchFamily="2" charset="0"/>
                  </a:rPr>
                  <a:t>by </a:t>
                </a:r>
                <a:r>
                  <a:rPr lang="en-US" sz="2400" b="1" dirty="0">
                    <a:latin typeface="Times" pitchFamily="2" charset="0"/>
                  </a:rPr>
                  <a:t>communicating</a:t>
                </a:r>
                <a:r>
                  <a:rPr lang="en-US" sz="2400" dirty="0">
                    <a:latin typeface="Times" pitchFamily="2" charset="0"/>
                  </a:rPr>
                  <a:t> only with neighbors.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Times" pitchFamily="2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	: agent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 state at a time 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dirty="0">
                    <a:latin typeface="Times" pitchFamily="2" charset="0"/>
                  </a:rPr>
                  <a:t>	: feedback function from neighbor agents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	: set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 neighbors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	: damping factor corresponding to the agent reaction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  <a:blipFill>
                <a:blip r:embed="rId3"/>
                <a:stretch>
                  <a:fillRect l="-666" t="-829" b="-1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581183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4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robotic agents use distributed constraint maintenance via 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</a:t>
                </a:r>
                <a:r>
                  <a:rPr lang="en-US" sz="2400" dirty="0">
                    <a:latin typeface="Times" pitchFamily="2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 </a:t>
                </a:r>
                <a:r>
                  <a:rPr lang="en-US" sz="2400" dirty="0">
                    <a:latin typeface="Times" pitchFamily="2" charset="0"/>
                  </a:rPr>
                  <a:t>is the process  by which a group of networked agents come to a state of </a:t>
                </a:r>
                <a:r>
                  <a:rPr lang="en-US" sz="2400" b="1" dirty="0">
                    <a:latin typeface="Times" pitchFamily="2" charset="0"/>
                  </a:rPr>
                  <a:t>satisfying constraints </a:t>
                </a:r>
                <a:r>
                  <a:rPr lang="en-US" sz="2400" dirty="0">
                    <a:latin typeface="Times" pitchFamily="2" charset="0"/>
                  </a:rPr>
                  <a:t>by </a:t>
                </a:r>
                <a:r>
                  <a:rPr lang="en-US" sz="2400" b="1" dirty="0">
                    <a:latin typeface="Times" pitchFamily="2" charset="0"/>
                  </a:rPr>
                  <a:t>communicating</a:t>
                </a:r>
                <a:r>
                  <a:rPr lang="en-US" sz="2400" dirty="0">
                    <a:latin typeface="Times" pitchFamily="2" charset="0"/>
                  </a:rPr>
                  <a:t> only with neighbors.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Times" pitchFamily="2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	: agent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 state at a time 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dirty="0">
                    <a:latin typeface="Times" pitchFamily="2" charset="0"/>
                  </a:rPr>
                  <a:t>	: feedback function from neighbor agents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pitchFamily="2" charset="0"/>
                  </a:rPr>
                  <a:t>	: set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neighbors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	: damping factor corresponding to the agent reaction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  <a:blipFill>
                <a:blip r:embed="rId3"/>
                <a:stretch>
                  <a:fillRect l="-666" t="-829" b="-1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581183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7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731D8B7-4CCD-4C40-9748-98CC5AB5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5" y="2213518"/>
            <a:ext cx="10845209" cy="305021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4417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 pitchFamily="2" charset="0"/>
              </a:rPr>
              <a:t>A two-story building structure in which the structural column elements are replaced with robotic column agents.</a:t>
            </a:r>
          </a:p>
          <a:p>
            <a:endParaRPr lang="en-US" dirty="0">
              <a:latin typeface="Times" pitchFamily="2" charset="0"/>
            </a:endParaRP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/>
              </a:rPr>
              <a:t>The case study structure contrasts with the passive and active control systems historically used with the control agents.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Case Study (1)</a:t>
            </a:r>
          </a:p>
        </p:txBody>
      </p:sp>
    </p:spTree>
    <p:extLst>
      <p:ext uri="{BB962C8B-B14F-4D97-AF65-F5344CB8AC3E}">
        <p14:creationId xmlns:p14="http://schemas.microsoft.com/office/powerpoint/2010/main" val="388727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Passive and Active Control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3E815-B965-B742-A2C3-694255F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14" y="1798887"/>
            <a:ext cx="5860973" cy="3402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D0B786-4A1F-E64B-B29A-DB0E0F1C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5" y="1700069"/>
            <a:ext cx="5860973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0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>
            <a:normAutofit/>
          </a:bodyPr>
          <a:lstStyle/>
          <a:p>
            <a:r>
              <a:rPr lang="en-US" dirty="0"/>
              <a:t>De-centralized Control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0633C-25C3-1742-8C72-FA2F3067A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9"/>
          <a:stretch/>
        </p:blipFill>
        <p:spPr>
          <a:xfrm>
            <a:off x="1127281" y="1215483"/>
            <a:ext cx="9937437" cy="54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FABA7-2B36-7A46-AA96-EF289A83B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316090"/>
            <a:ext cx="3552022" cy="455289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" pitchFamily="2" charset="0"/>
              </a:rPr>
              <a:t>A control framework based on </a:t>
            </a:r>
            <a:r>
              <a:rPr lang="en-US" sz="2800" b="1" dirty="0">
                <a:latin typeface="Times" pitchFamily="2" charset="0"/>
              </a:rPr>
              <a:t>distributed consensus </a:t>
            </a:r>
            <a:r>
              <a:rPr lang="en-US" sz="2800" dirty="0">
                <a:latin typeface="Times" pitchFamily="2" charset="0"/>
              </a:rPr>
              <a:t>is used to demonstrate this case study building frame </a:t>
            </a:r>
            <a:r>
              <a:rPr lang="en-US" sz="2800" b="1" dirty="0">
                <a:latin typeface="Times" pitchFamily="2" charset="0"/>
              </a:rPr>
              <a:t>maintaining</a:t>
            </a:r>
            <a:r>
              <a:rPr lang="en-US" sz="2800" dirty="0">
                <a:latin typeface="Times" pitchFamily="2" charset="0"/>
              </a:rPr>
              <a:t> its </a:t>
            </a:r>
            <a:r>
              <a:rPr lang="en-US" sz="2800" b="1" dirty="0">
                <a:latin typeface="Times" pitchFamily="2" charset="0"/>
              </a:rPr>
              <a:t>shape </a:t>
            </a:r>
            <a:r>
              <a:rPr lang="en-US" sz="2800" dirty="0">
                <a:latin typeface="Times" pitchFamily="2" charset="0"/>
              </a:rPr>
              <a:t>in </a:t>
            </a:r>
            <a:r>
              <a:rPr lang="en-US" sz="2800" b="1" dirty="0">
                <a:latin typeface="Times" pitchFamily="2" charset="0"/>
              </a:rPr>
              <a:t>changing environments</a:t>
            </a:r>
            <a:r>
              <a:rPr lang="en-US" sz="2800" dirty="0">
                <a:latin typeface="Times" pitchFamily="2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33822-97E4-2148-95B2-61545B72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 descr="A close up of an animal&#10;&#10;Description automatically generated">
            <a:extLst>
              <a:ext uri="{FF2B5EF4-FFF2-40B4-BE49-F238E27FC236}">
                <a16:creationId xmlns:a16="http://schemas.microsoft.com/office/drawing/2014/main" id="{F2DF75D1-0E84-3949-89DC-CA01A6903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561" y="681036"/>
            <a:ext cx="7240734" cy="5187952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8F3C3CE-98B2-3D43-95FB-216B845E1E31}"/>
              </a:ext>
            </a:extLst>
          </p:cNvPr>
          <p:cNvSpPr txBox="1">
            <a:spLocks/>
          </p:cNvSpPr>
          <p:nvPr/>
        </p:nvSpPr>
        <p:spPr>
          <a:xfrm>
            <a:off x="381000" y="17365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600" dirty="0"/>
              <a:t>Results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B6057-D480-4648-A952-1B7AF441C511}"/>
                  </a:ext>
                </a:extLst>
              </p:cNvPr>
              <p:cNvSpPr/>
              <p:nvPr/>
            </p:nvSpPr>
            <p:spPr>
              <a:xfrm>
                <a:off x="281831" y="4876984"/>
                <a:ext cx="3651192" cy="992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B6057-D480-4648-A952-1B7AF441C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31" y="4876984"/>
                <a:ext cx="3651192" cy="992003"/>
              </a:xfrm>
              <a:prstGeom prst="rect">
                <a:avLst/>
              </a:prstGeom>
              <a:blipFill>
                <a:blip r:embed="rId3"/>
                <a:stretch>
                  <a:fillRect t="-100000" b="-14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75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3F6F-415F-D340-BD3F-A85D1976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3655"/>
            <a:ext cx="4191000" cy="1014761"/>
          </a:xfrm>
        </p:spPr>
        <p:txBody>
          <a:bodyPr/>
          <a:lstStyle/>
          <a:p>
            <a:r>
              <a:rPr lang="en-US" dirty="0"/>
              <a:t>Results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E3A61-0376-8E4E-BE1A-25DCD383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1BD482EC-3AEE-ED4D-A7CC-AF87951479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6058" y="1342445"/>
            <a:ext cx="5959163" cy="446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A162BB-EC3A-0146-BF49-98DFDE2635E1}"/>
                  </a:ext>
                </a:extLst>
              </p:cNvPr>
              <p:cNvSpPr txBox="1"/>
              <p:nvPr/>
            </p:nvSpPr>
            <p:spPr>
              <a:xfrm>
                <a:off x="6530348" y="173655"/>
                <a:ext cx="4668982" cy="144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A162BB-EC3A-0146-BF49-98DFDE263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8" y="173655"/>
                <a:ext cx="4668982" cy="1448923"/>
              </a:xfrm>
              <a:prstGeom prst="rect">
                <a:avLst/>
              </a:prstGeom>
              <a:blipFill>
                <a:blip r:embed="rId5"/>
                <a:stretch>
                  <a:fillRect t="-81739" b="-9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C4601-B1C0-2C4A-9B01-CDD55AB4275E}"/>
              </a:ext>
            </a:extLst>
          </p:cNvPr>
          <p:cNvCxnSpPr/>
          <p:nvPr/>
        </p:nvCxnSpPr>
        <p:spPr>
          <a:xfrm flipV="1">
            <a:off x="9452472" y="2787267"/>
            <a:ext cx="0" cy="25448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A844D0-E225-9047-9B2B-617E20D575BC}"/>
              </a:ext>
            </a:extLst>
          </p:cNvPr>
          <p:cNvCxnSpPr/>
          <p:nvPr/>
        </p:nvCxnSpPr>
        <p:spPr>
          <a:xfrm flipV="1">
            <a:off x="10388905" y="2787267"/>
            <a:ext cx="0" cy="25448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126CC0-8265-9149-B9FD-1BA043E57E70}"/>
              </a:ext>
            </a:extLst>
          </p:cNvPr>
          <p:cNvCxnSpPr/>
          <p:nvPr/>
        </p:nvCxnSpPr>
        <p:spPr>
          <a:xfrm>
            <a:off x="9441455" y="3429000"/>
            <a:ext cx="9474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AF82D9-B338-D045-B70A-A7C38FAE7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379413" y="1342437"/>
            <a:ext cx="5614987" cy="4551579"/>
          </a:xfrm>
        </p:spPr>
      </p:pic>
    </p:spTree>
    <p:extLst>
      <p:ext uri="{BB962C8B-B14F-4D97-AF65-F5344CB8AC3E}">
        <p14:creationId xmlns:p14="http://schemas.microsoft.com/office/powerpoint/2010/main" val="63186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" pitchFamily="2" charset="0"/>
              </a:rPr>
              <a:t>It is the starting point for integrating de-centralized robotic agents into hazards engineering.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" pitchFamily="2" charset="0"/>
              </a:rPr>
              <a:t>As robots become cheaper, smaller, and more energy efficient, they gain flexibility and finesse, increasing the breadth of potential applications, including hazards engineering.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" pitchFamily="2" charset="0"/>
              </a:rPr>
              <a:t>Because the load definitions become irrelevant, the work has following applications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" pitchFamily="2" charset="0"/>
              </a:rPr>
              <a:t>scenarios where the terrain and conditions are unknown, such as deep sea and unknown planetary environments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Times" pitchFamily="2" charset="0"/>
              </a:rPr>
              <a:t>reconfigurable structures where loading scenarios change constantly. </a:t>
            </a:r>
          </a:p>
          <a:p>
            <a:pPr>
              <a:lnSpc>
                <a:spcPct val="100000"/>
              </a:lnSpc>
            </a:pPr>
            <a:endParaRPr lang="en-US" dirty="0">
              <a:latin typeface="Time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F60C2-4BFC-8F41-AFA1-4A7211AA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5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Create prototype robotic structure.</a:t>
            </a:r>
          </a:p>
          <a:p>
            <a:r>
              <a:rPr lang="en-US" dirty="0">
                <a:latin typeface="Times" pitchFamily="2" charset="0"/>
              </a:rPr>
              <a:t>Conduct proof-of-concept experiment with prototype structure.</a:t>
            </a:r>
          </a:p>
          <a:p>
            <a:r>
              <a:rPr lang="en-US" dirty="0">
                <a:latin typeface="Times" pitchFamily="2" charset="0"/>
              </a:rPr>
              <a:t>Test robustness of strategies and agents.</a:t>
            </a:r>
          </a:p>
          <a:p>
            <a:r>
              <a:rPr lang="en-US" dirty="0">
                <a:latin typeface="Times" pitchFamily="2" charset="0"/>
              </a:rPr>
              <a:t>Consider more challenging considerations, such as the agent’s ability to adjust its natural frequency to combat resonance, failure of one or multiple agents (columns), and response to rapidly changing hazard-like environments.</a:t>
            </a:r>
          </a:p>
          <a:p>
            <a:r>
              <a:rPr lang="en-US" dirty="0">
                <a:latin typeface="Times" pitchFamily="2" charset="0"/>
              </a:rPr>
              <a:t>Refine strategies and prototype.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6B749-4C0B-9D4C-83AE-0AC7C851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Motivation and Problem Statement</a:t>
            </a:r>
          </a:p>
          <a:p>
            <a:r>
              <a:rPr lang="en-US" dirty="0">
                <a:latin typeface="Times" pitchFamily="2" charset="0"/>
              </a:rPr>
              <a:t>Multi-disciplinary Paradigm Inspiration</a:t>
            </a:r>
          </a:p>
          <a:p>
            <a:r>
              <a:rPr lang="en-US" dirty="0">
                <a:latin typeface="Times" pitchFamily="2" charset="0"/>
              </a:rPr>
              <a:t>Proposed Framework</a:t>
            </a:r>
          </a:p>
          <a:p>
            <a:r>
              <a:rPr lang="en-US" dirty="0">
                <a:latin typeface="Times" pitchFamily="2" charset="0"/>
              </a:rPr>
              <a:t>Implementation of Algorithm on Case Study Structure</a:t>
            </a:r>
          </a:p>
          <a:p>
            <a:r>
              <a:rPr lang="en-US" dirty="0">
                <a:latin typeface="Times" pitchFamily="2" charset="0"/>
              </a:rPr>
              <a:t>Preliminary Results</a:t>
            </a:r>
          </a:p>
          <a:p>
            <a:r>
              <a:rPr lang="en-US" dirty="0">
                <a:latin typeface="Times" pitchFamily="2" charset="0"/>
              </a:rPr>
              <a:t>Summary of the research</a:t>
            </a:r>
          </a:p>
          <a:p>
            <a:r>
              <a:rPr lang="en-US" dirty="0">
                <a:latin typeface="Times" pitchFamily="2" charset="0"/>
              </a:rPr>
              <a:t>Future Scope of Work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42069-E189-964D-A1D8-CE8E15EF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48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 dirty="0">
                <a:latin typeface="Times" pitchFamily="2" charset="0"/>
              </a:rPr>
              <a:t>[1] S. Kauffman, The Origins of Order: Self Organization and Selection in Evolution. Oxford University Press, 1993.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 dirty="0">
                <a:latin typeface="Times" pitchFamily="2" charset="0"/>
              </a:rPr>
              <a:t>[2] C. </a:t>
            </a:r>
            <a:r>
              <a:rPr lang="en-US" sz="2200" dirty="0" err="1">
                <a:latin typeface="Times" pitchFamily="2" charset="0"/>
              </a:rPr>
              <a:t>Kube</a:t>
            </a:r>
            <a:r>
              <a:rPr lang="en-US" sz="2200" dirty="0">
                <a:latin typeface="Times" pitchFamily="2" charset="0"/>
              </a:rPr>
              <a:t> and H. Zhang, “Collective robotics: From social insects to robots,” Adaptive Behavior, vol. 2, no. 2, pp. 189–218, 1993.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 dirty="0">
                <a:latin typeface="Times" pitchFamily="2" charset="0"/>
              </a:rPr>
              <a:t>[3] S. </a:t>
            </a:r>
            <a:r>
              <a:rPr lang="en-US" sz="2200" dirty="0" err="1">
                <a:latin typeface="Times" pitchFamily="2" charset="0"/>
              </a:rPr>
              <a:t>Camazine</a:t>
            </a:r>
            <a:r>
              <a:rPr lang="en-US" sz="2200" dirty="0">
                <a:latin typeface="Times" pitchFamily="2" charset="0"/>
              </a:rPr>
              <a:t>, Self-Organization in Biological Systems. Princeton University Press, 2001.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 dirty="0">
                <a:latin typeface="Times" pitchFamily="2" charset="0"/>
              </a:rPr>
              <a:t>[4] C.-H. Yu and R. Nagpal, “A self-adaptive framework for modular robots in dynamic environment: theory and applications,” The International Journal of Robotics Research, 2010.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 dirty="0">
                <a:latin typeface="Times" pitchFamily="2" charset="0"/>
              </a:rPr>
              <a:t>[5] A. </a:t>
            </a:r>
            <a:r>
              <a:rPr lang="en-US" sz="2200" dirty="0" err="1">
                <a:latin typeface="Times" pitchFamily="2" charset="0"/>
              </a:rPr>
              <a:t>Preumont</a:t>
            </a:r>
            <a:r>
              <a:rPr lang="en-US" sz="2200" dirty="0">
                <a:latin typeface="Times" pitchFamily="2" charset="0"/>
              </a:rPr>
              <a:t>, Vibration control of active structures: an introduction, vol. 179. Springer Science &amp; Business Media, 2011.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en-US" sz="2200">
                <a:latin typeface="Times" pitchFamily="2" charset="0"/>
              </a:rPr>
              <a:t>[6</a:t>
            </a:r>
            <a:r>
              <a:rPr lang="en-US" sz="2200" dirty="0">
                <a:latin typeface="Times" pitchFamily="2" charset="0"/>
              </a:rPr>
              <a:t>] J. Werfel, K. Petersen, and R. Nagpal, “Designing collective behavior in a termite-inspired robot construction team,” Science, vol. 343, no. 6172, pp. 754–758, 2014.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</a:pPr>
            <a:endParaRPr lang="en-US" sz="2200" dirty="0">
              <a:latin typeface="Time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B57D9-260B-3945-AEB3-E81E0E20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9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872" y="2243666"/>
            <a:ext cx="7373936" cy="237066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6600" dirty="0"/>
              <a:t>Thank You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218DD-6B99-694A-9CFB-51D95EDD65A7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5CB16-7576-E44C-ABAB-9A65831432D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A5146-0E36-D845-AE7C-1186E11A03BA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BDF81-569F-6746-9DBC-E732B1847906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A9430-27E9-684B-9636-8A4D5ED83B7F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43158-0E00-574E-873B-E3BAE44235A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4FF17A-C212-1546-9DB5-5C089A0D6D58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4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" pitchFamily="2" charset="0"/>
              </a:rPr>
              <a:t>Over years the design of structures advanced with the </a:t>
            </a:r>
            <a:r>
              <a:rPr lang="en-US" b="1" dirty="0">
                <a:latin typeface="Times" pitchFamily="2" charset="0"/>
              </a:rPr>
              <a:t>availability of historical data </a:t>
            </a:r>
            <a:r>
              <a:rPr lang="en-US" dirty="0">
                <a:latin typeface="Times" pitchFamily="2" charset="0"/>
              </a:rPr>
              <a:t>and </a:t>
            </a:r>
            <a:r>
              <a:rPr lang="en-US" b="1" dirty="0">
                <a:latin typeface="Times" pitchFamily="2" charset="0"/>
              </a:rPr>
              <a:t>improvement of probabilistic methods</a:t>
            </a:r>
            <a:r>
              <a:rPr lang="en-US" dirty="0">
                <a:latin typeface="Times" pitchFamily="2" charset="0"/>
              </a:rPr>
              <a:t>. 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In these structural engineering design approaches, the </a:t>
            </a:r>
            <a:r>
              <a:rPr lang="en-US" b="1" dirty="0">
                <a:latin typeface="Times" pitchFamily="2" charset="0"/>
              </a:rPr>
              <a:t>initial problem constraints </a:t>
            </a:r>
            <a:r>
              <a:rPr lang="en-US" dirty="0">
                <a:latin typeface="Times" pitchFamily="2" charset="0"/>
              </a:rPr>
              <a:t>are governed by past influences. </a:t>
            </a:r>
          </a:p>
          <a:p>
            <a:pPr lvl="1"/>
            <a:r>
              <a:rPr lang="en-US" dirty="0">
                <a:latin typeface="Times" pitchFamily="2" charset="0"/>
              </a:rPr>
              <a:t>For example, earthquake-resilient structures are designed for loads based on </a:t>
            </a:r>
            <a:r>
              <a:rPr lang="en-US" b="1" dirty="0">
                <a:latin typeface="Times" pitchFamily="2" charset="0"/>
              </a:rPr>
              <a:t>historical ground motion data </a:t>
            </a:r>
            <a:r>
              <a:rPr lang="en-US" dirty="0">
                <a:latin typeface="Times" pitchFamily="2" charset="0"/>
              </a:rPr>
              <a:t>and wind loads are determined from </a:t>
            </a:r>
            <a:r>
              <a:rPr lang="en-US" b="1" dirty="0">
                <a:latin typeface="Times" pitchFamily="2" charset="0"/>
              </a:rPr>
              <a:t>past measurements of gusts</a:t>
            </a:r>
            <a:r>
              <a:rPr lang="en-US" dirty="0">
                <a:latin typeface="Times" pitchFamily="2" charset="0"/>
              </a:rPr>
              <a:t>.</a:t>
            </a:r>
          </a:p>
          <a:p>
            <a:pPr lvl="1"/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As climate change and other man-made events rapidly alter our environment, this work seeks to explore a new paradigm in which </a:t>
            </a:r>
            <a:r>
              <a:rPr lang="en-US" b="1" dirty="0">
                <a:latin typeface="Times" pitchFamily="2" charset="0"/>
              </a:rPr>
              <a:t>past influences are removed</a:t>
            </a:r>
            <a:r>
              <a:rPr lang="en-US" dirty="0">
                <a:latin typeface="Times" pitchFamily="2" charset="0"/>
              </a:rPr>
              <a:t>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Problem Statement (1)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C0252-0DE5-F641-8A45-F430D1D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"/>
              </a:rPr>
              <a:t>The </a:t>
            </a:r>
            <a:r>
              <a:rPr lang="en-US" b="1" dirty="0">
                <a:latin typeface="Times"/>
              </a:rPr>
              <a:t>removal </a:t>
            </a:r>
            <a:r>
              <a:rPr lang="en-US" dirty="0">
                <a:latin typeface="Times"/>
              </a:rPr>
              <a:t>of the </a:t>
            </a:r>
            <a:r>
              <a:rPr lang="en-US" b="1" dirty="0">
                <a:latin typeface="Times"/>
              </a:rPr>
              <a:t>predetermined loading conditions </a:t>
            </a:r>
            <a:r>
              <a:rPr lang="en-US" dirty="0">
                <a:latin typeface="Times"/>
              </a:rPr>
              <a:t>will yield a structure that is not specifically designed for given hazards, but </a:t>
            </a:r>
            <a:r>
              <a:rPr lang="en-US" b="1" dirty="0">
                <a:latin typeface="Times"/>
              </a:rPr>
              <a:t>adaptable </a:t>
            </a:r>
            <a:r>
              <a:rPr lang="en-US" dirty="0">
                <a:latin typeface="Times"/>
              </a:rPr>
              <a:t>for any environment.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/>
              </a:rPr>
              <a:t>The </a:t>
            </a:r>
            <a:r>
              <a:rPr lang="en-US" b="1" dirty="0">
                <a:latin typeface="Times"/>
              </a:rPr>
              <a:t>integration of robotics </a:t>
            </a:r>
            <a:r>
              <a:rPr lang="en-US" dirty="0">
                <a:latin typeface="Times"/>
              </a:rPr>
              <a:t>into structural engineering is proposed by replacing structural elements with </a:t>
            </a:r>
            <a:r>
              <a:rPr lang="en-US" b="1" dirty="0">
                <a:latin typeface="Times"/>
              </a:rPr>
              <a:t>decentralized robotic agents.</a:t>
            </a:r>
          </a:p>
          <a:p>
            <a:endParaRPr lang="en-US" b="1" dirty="0">
              <a:latin typeface="Times"/>
            </a:endParaRPr>
          </a:p>
          <a:p>
            <a:r>
              <a:rPr lang="en-US" dirty="0">
                <a:latin typeface="Times"/>
              </a:rPr>
              <a:t>These </a:t>
            </a:r>
            <a:r>
              <a:rPr lang="en-US" b="1" dirty="0">
                <a:latin typeface="Times"/>
              </a:rPr>
              <a:t>decentralized robotic agents </a:t>
            </a:r>
            <a:r>
              <a:rPr lang="en-US" dirty="0">
                <a:latin typeface="Times"/>
              </a:rPr>
              <a:t>are</a:t>
            </a:r>
            <a:r>
              <a:rPr lang="en-US" b="1" dirty="0">
                <a:latin typeface="Times"/>
              </a:rPr>
              <a:t> </a:t>
            </a:r>
            <a:r>
              <a:rPr lang="en-US" dirty="0">
                <a:latin typeface="Times"/>
              </a:rPr>
              <a:t>designed to respond to local stimuli such that the global structure remains stable under any environment perturbation  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Problem Statement (2)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C0252-0DE5-F641-8A45-F430D1D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B77F08E-061C-074B-A3C8-6F80191A1BD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35000"/>
          </a:blip>
          <a:srcRect b="890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Multi-disciplinary Paradigm Inspiration (1)</a:t>
            </a:r>
            <a:endParaRPr lang="en-US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9" y="1123875"/>
            <a:ext cx="10804451" cy="5295003"/>
          </a:xfrm>
        </p:spPr>
        <p:txBody>
          <a:bodyPr vert="horz" lIns="91440" tIns="45720" rIns="91440" bIns="45720" rtlCol="0">
            <a:noAutofit/>
          </a:bodyPr>
          <a:lstStyle/>
          <a:p>
            <a:pPr marL="571500" indent="-514350">
              <a:lnSpc>
                <a:spcPct val="150000"/>
              </a:lnSpc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Biological Systems: </a:t>
            </a:r>
          </a:p>
          <a:p>
            <a:pPr marL="108585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6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In the natural world ants, termites and other animals use instinctual,  localized behavior to construct structures such as rafts, bridges and dens.</a:t>
            </a:r>
          </a:p>
          <a:p>
            <a:pPr marL="1085850" lvl="1" indent="-571500">
              <a:lnSpc>
                <a:spcPct val="150000"/>
              </a:lnSpc>
              <a:buFont typeface="+mj-lt"/>
              <a:buAutoNum type="romanUcPeriod"/>
            </a:pPr>
            <a:endParaRPr lang="en-US" sz="2800" dirty="0">
              <a:solidFill>
                <a:srgbClr val="FFFFFF"/>
              </a:solidFill>
              <a:latin typeface="Times" pitchFamily="2" charset="0"/>
              <a:ea typeface="+mn-ea"/>
              <a:cs typeface="+mn-cs"/>
            </a:endParaRPr>
          </a:p>
          <a:p>
            <a:pPr marL="108585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6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The animals investigated often behave in a de-centralized manner</a:t>
            </a:r>
          </a:p>
          <a:p>
            <a:pPr marL="1543050" lvl="2" indent="-571500">
              <a:lnSpc>
                <a:spcPct val="150000"/>
              </a:lnSpc>
              <a:buFont typeface="+mj-lt"/>
              <a:buAutoNum type="alphaLcPeriod"/>
            </a:pPr>
            <a:r>
              <a:rPr lang="en-US" sz="22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A local perspective of their involvement of the structure being created</a:t>
            </a:r>
          </a:p>
          <a:p>
            <a:pPr marL="1543050" lvl="2" indent="-571500">
              <a:lnSpc>
                <a:spcPct val="150000"/>
              </a:lnSpc>
              <a:buFont typeface="+mj-lt"/>
              <a:buAutoNum type="alphaLcPeriod"/>
            </a:pPr>
            <a:r>
              <a:rPr lang="en-US" sz="22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Unaware of their role in the global system and the solution being formed.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9309" y="64188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678206-0642-9F48-9727-6B519CB285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92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6E574-3BCF-1545-98E1-3BBB5B9CC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4890" b="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98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Multi-disciplinary Paradigm Inspiration (2)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21" y="1253326"/>
            <a:ext cx="10515600" cy="435133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2. Computer Science and Artificial Intelligence: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The study of the natural environment and the creation of its computational counterparts have been researched and explored.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endParaRPr lang="en-US" dirty="0">
              <a:solidFill>
                <a:srgbClr val="FFFFFF"/>
              </a:solidFill>
              <a:latin typeface="Times" pitchFamily="2" charset="0"/>
              <a:ea typeface="+mn-ea"/>
              <a:cs typeface="+mn-cs"/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The de-centralized crowd behavior has been recreated to some extent in physical robotic form with swarm intelligence.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556" y="631030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678206-0642-9F48-9727-6B519CB285F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3320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957CBDC8-BBAC-7F45-8903-4D454C7ED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5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Multi-disciplinary Paradigm Inspiration (3)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5" y="1145140"/>
            <a:ext cx="11080898" cy="52112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3. Engineering Actuators and Control System: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Ongoing research with intelligent agents (IA) in the form of electrohydraulic or electromechanical actuators with controllers.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solidFill>
                <a:srgbClr val="FFFFFF"/>
              </a:solidFill>
              <a:latin typeface="Times" pitchFamily="2" charset="0"/>
              <a:ea typeface="+mn-ea"/>
              <a:cs typeface="+mn-c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4. </a:t>
            </a:r>
            <a:r>
              <a:rPr lang="en-US" sz="3300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Hazards Engineering: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Times" pitchFamily="2" charset="0"/>
                <a:ea typeface="+mn-ea"/>
                <a:cs typeface="+mn-cs"/>
              </a:rPr>
              <a:t>The electro-hydraulic and/or electro-mechanical agents have been implemented as active control systems for the hazard protection of structures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678206-0642-9F48-9727-6B519CB285FA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7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186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robotic agents use distributed constraint maintenance via 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</a:t>
                </a:r>
                <a:r>
                  <a:rPr lang="en-US" sz="2400" dirty="0">
                    <a:latin typeface="Times" pitchFamily="2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 </a:t>
                </a:r>
                <a:r>
                  <a:rPr lang="en-US" sz="2400" dirty="0">
                    <a:latin typeface="Times" pitchFamily="2" charset="0"/>
                  </a:rPr>
                  <a:t>is the process  by which a group of networked agents come to a state of </a:t>
                </a:r>
                <a:r>
                  <a:rPr lang="en-US" sz="2400" b="1" dirty="0">
                    <a:latin typeface="Times" pitchFamily="2" charset="0"/>
                  </a:rPr>
                  <a:t>satisfying constraints </a:t>
                </a:r>
                <a:r>
                  <a:rPr lang="en-US" sz="2400" dirty="0">
                    <a:latin typeface="Times" pitchFamily="2" charset="0"/>
                  </a:rPr>
                  <a:t>by </a:t>
                </a:r>
                <a:r>
                  <a:rPr lang="en-US" sz="2400" b="1" dirty="0">
                    <a:latin typeface="Times" pitchFamily="2" charset="0"/>
                  </a:rPr>
                  <a:t>communicating</a:t>
                </a:r>
                <a:r>
                  <a:rPr lang="en-US" sz="2400" dirty="0">
                    <a:latin typeface="Times" pitchFamily="2" charset="0"/>
                  </a:rPr>
                  <a:t> only with neighbors.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Times" pitchFamily="2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	: agent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" pitchFamily="2" charset="0"/>
                  </a:rPr>
                  <a:t> state at a time 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dirty="0">
                    <a:latin typeface="Times" pitchFamily="2" charset="0"/>
                  </a:rPr>
                  <a:t>	: feedback function from neighbor agents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pitchFamily="2" charset="0"/>
                  </a:rPr>
                  <a:t>	: set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neighbors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	: damping factor corresponding to the agent reaction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  <a:blipFill>
                <a:blip r:embed="rId3"/>
                <a:stretch>
                  <a:fillRect l="-666" t="-829" b="-1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581183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5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robotic agents use distributed constraint maintenance via 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</a:t>
                </a:r>
                <a:r>
                  <a:rPr lang="en-US" sz="2400" dirty="0">
                    <a:latin typeface="Times" pitchFamily="2" charset="0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Times" pitchFamily="2" charset="0"/>
                  </a:rPr>
                  <a:t>The </a:t>
                </a:r>
                <a:r>
                  <a:rPr lang="en-US" sz="2400" b="1" dirty="0">
                    <a:latin typeface="Times" pitchFamily="2" charset="0"/>
                  </a:rPr>
                  <a:t>distributed homeostasis algorithm </a:t>
                </a:r>
                <a:r>
                  <a:rPr lang="en-US" sz="2400" dirty="0">
                    <a:latin typeface="Times" pitchFamily="2" charset="0"/>
                  </a:rPr>
                  <a:t>is the process  by which a group of networked agents come to a state of </a:t>
                </a:r>
                <a:r>
                  <a:rPr lang="en-US" sz="2400" b="1" dirty="0">
                    <a:latin typeface="Times" pitchFamily="2" charset="0"/>
                  </a:rPr>
                  <a:t>satisfying constraints </a:t>
                </a:r>
                <a:r>
                  <a:rPr lang="en-US" sz="2400" dirty="0">
                    <a:latin typeface="Times" pitchFamily="2" charset="0"/>
                  </a:rPr>
                  <a:t>by </a:t>
                </a:r>
                <a:r>
                  <a:rPr lang="en-US" sz="2400" b="1" dirty="0">
                    <a:latin typeface="Times" pitchFamily="2" charset="0"/>
                  </a:rPr>
                  <a:t>communicating</a:t>
                </a:r>
                <a:r>
                  <a:rPr lang="en-US" sz="2400" dirty="0">
                    <a:latin typeface="Times" pitchFamily="2" charset="0"/>
                  </a:rPr>
                  <a:t> only with neighbors.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latin typeface="Times" pitchFamily="2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	: agent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" pitchFamily="2" charset="0"/>
                  </a:rPr>
                  <a:t> state at a time 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400" dirty="0">
                    <a:latin typeface="Times" pitchFamily="2" charset="0"/>
                  </a:rPr>
                  <a:t>	: feedback function from neighbor agents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" pitchFamily="2" charset="0"/>
                  </a:rPr>
                  <a:t>	: set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 neighbors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>
                    <a:latin typeface="Times" pitchFamily="2" charset="0"/>
                  </a:rPr>
                  <a:t>	: damping factor corresponding to the agent reaction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2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202EF4-BE1D-8146-9846-177F3B789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4"/>
                <a:ext cx="11430000" cy="4596355"/>
              </a:xfrm>
              <a:blipFill>
                <a:blip r:embed="rId3"/>
                <a:stretch>
                  <a:fillRect l="-666" t="-829" b="-1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72B15-FE09-4E43-820C-30E8211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5811839"/>
            <a:ext cx="2743200" cy="365125"/>
          </a:xfrm>
        </p:spPr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544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1351</Words>
  <Application>Microsoft Macintosh PowerPoint</Application>
  <PresentationFormat>Widescreen</PresentationFormat>
  <Paragraphs>155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Roboto</vt:lpstr>
      <vt:lpstr>Roboto Condensed Light</vt:lpstr>
      <vt:lpstr>Times</vt:lpstr>
      <vt:lpstr>Custom Design</vt:lpstr>
      <vt:lpstr>1_Custom Design</vt:lpstr>
      <vt:lpstr>2_Custom Design</vt:lpstr>
      <vt:lpstr>Potential for Bio-inspired Adaptable Design in Structural Engineering</vt:lpstr>
      <vt:lpstr>Outline</vt:lpstr>
      <vt:lpstr>Motivation and Problem Statement (1)</vt:lpstr>
      <vt:lpstr>Motivation and Problem Statement (2)</vt:lpstr>
      <vt:lpstr>Multi-disciplinary Paradigm Inspiration (1)</vt:lpstr>
      <vt:lpstr>Multi-disciplinary Paradigm Inspiration (2)</vt:lpstr>
      <vt:lpstr>Multi-disciplinary Paradigm Inspiration (3)</vt:lpstr>
      <vt:lpstr>Methods</vt:lpstr>
      <vt:lpstr>Methods</vt:lpstr>
      <vt:lpstr>Methods</vt:lpstr>
      <vt:lpstr>Methods</vt:lpstr>
      <vt:lpstr>Methods</vt:lpstr>
      <vt:lpstr>Case Study (1)</vt:lpstr>
      <vt:lpstr>Passive and Active Control System</vt:lpstr>
      <vt:lpstr>De-centralized Control System</vt:lpstr>
      <vt:lpstr>PowerPoint Presentation</vt:lpstr>
      <vt:lpstr>Results (2)</vt:lpstr>
      <vt:lpstr>Summary</vt:lpstr>
      <vt:lpstr>Future Work</vt:lpstr>
      <vt:lpstr>References</vt:lpstr>
      <vt:lpstr>Thank You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for Bio-inspired Adaptable Design in Structural Engineering</dc:title>
  <dc:creator>Singh, Diwakar V</dc:creator>
  <cp:lastModifiedBy>Singh, Diwakar V</cp:lastModifiedBy>
  <cp:revision>13</cp:revision>
  <dcterms:created xsi:type="dcterms:W3CDTF">2019-06-13T02:20:05Z</dcterms:created>
  <dcterms:modified xsi:type="dcterms:W3CDTF">2020-08-13T02:10:13Z</dcterms:modified>
</cp:coreProperties>
</file>